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75" r:id="rId5"/>
    <p:sldMasterId id="2147483739" r:id="rId6"/>
    <p:sldMasterId id="2147483779" r:id="rId7"/>
    <p:sldMasterId id="2147483817" r:id="rId8"/>
    <p:sldMasterId id="2147483838" r:id="rId9"/>
  </p:sldMasterIdLst>
  <p:notesMasterIdLst>
    <p:notesMasterId r:id="rId37"/>
  </p:notesMasterIdLst>
  <p:sldIdLst>
    <p:sldId id="336" r:id="rId10"/>
    <p:sldId id="743" r:id="rId11"/>
    <p:sldId id="141169972" r:id="rId12"/>
    <p:sldId id="141170042" r:id="rId13"/>
    <p:sldId id="141169954" r:id="rId14"/>
    <p:sldId id="141169978" r:id="rId15"/>
    <p:sldId id="141169923" r:id="rId16"/>
    <p:sldId id="141170041" r:id="rId17"/>
    <p:sldId id="141170010" r:id="rId18"/>
    <p:sldId id="141170043" r:id="rId19"/>
    <p:sldId id="141169958" r:id="rId20"/>
    <p:sldId id="141170050" r:id="rId21"/>
    <p:sldId id="141169875" r:id="rId22"/>
    <p:sldId id="141170044" r:id="rId23"/>
    <p:sldId id="141169844" r:id="rId24"/>
    <p:sldId id="141170045" r:id="rId25"/>
    <p:sldId id="141170047" r:id="rId26"/>
    <p:sldId id="141170046" r:id="rId27"/>
    <p:sldId id="256" r:id="rId28"/>
    <p:sldId id="141169905" r:id="rId29"/>
    <p:sldId id="141170013" r:id="rId30"/>
    <p:sldId id="141169899" r:id="rId31"/>
    <p:sldId id="141170007" r:id="rId32"/>
    <p:sldId id="1455" r:id="rId33"/>
    <p:sldId id="141170048" r:id="rId34"/>
    <p:sldId id="141170024" r:id="rId35"/>
    <p:sldId id="141170025" r:id="rId36"/>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llivan, Stephen M CTR JS J6 (USA)" initials="SSMCJJ(" lastIdx="1" clrIdx="0">
    <p:extLst>
      <p:ext uri="{19B8F6BF-5375-455C-9EA6-DF929625EA0E}">
        <p15:presenceInfo xmlns:p15="http://schemas.microsoft.com/office/powerpoint/2012/main" userId="Sullivan, Stephen M CTR JS J6 (U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82"/>
    <a:srgbClr val="004383"/>
    <a:srgbClr val="ABFBA5"/>
    <a:srgbClr val="E8EEF4"/>
    <a:srgbClr val="004283"/>
    <a:srgbClr val="004486"/>
    <a:srgbClr val="000000"/>
    <a:srgbClr val="334052"/>
    <a:srgbClr val="005170"/>
    <a:srgbClr val="EE7E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1" autoAdjust="0"/>
    <p:restoredTop sz="68390" autoAdjust="0"/>
  </p:normalViewPr>
  <p:slideViewPr>
    <p:cSldViewPr snapToGrid="0">
      <p:cViewPr varScale="1">
        <p:scale>
          <a:sx n="78" d="100"/>
          <a:sy n="78" d="100"/>
        </p:scale>
        <p:origin x="1620" y="8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60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8"/>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9" y="2"/>
            <a:ext cx="3037840" cy="463408"/>
          </a:xfrm>
          <a:prstGeom prst="rect">
            <a:avLst/>
          </a:prstGeom>
        </p:spPr>
        <p:txBody>
          <a:bodyPr vert="horz" lIns="92830" tIns="46415" rIns="92830" bIns="46415" rtlCol="0"/>
          <a:lstStyle>
            <a:lvl1pPr algn="r">
              <a:defRPr sz="1200"/>
            </a:lvl1pPr>
          </a:lstStyle>
          <a:p>
            <a:fld id="{586B9D10-7BCD-425C-9CA6-F5333486AD73}" type="datetimeFigureOut">
              <a:rPr lang="en-US" smtClean="0"/>
              <a:t>8/4/2023</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444864"/>
            <a:ext cx="5608320" cy="3636705"/>
          </a:xfrm>
          <a:prstGeom prst="rect">
            <a:avLst/>
          </a:prstGeom>
        </p:spPr>
        <p:txBody>
          <a:bodyPr vert="horz" lIns="92830" tIns="46415" rIns="92830" bIns="464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72"/>
            <a:ext cx="3037840" cy="463407"/>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9" y="8772672"/>
            <a:ext cx="3037840" cy="463407"/>
          </a:xfrm>
          <a:prstGeom prst="rect">
            <a:avLst/>
          </a:prstGeom>
        </p:spPr>
        <p:txBody>
          <a:bodyPr vert="horz" lIns="92830" tIns="46415" rIns="92830" bIns="46415" rtlCol="0" anchor="b"/>
          <a:lstStyle>
            <a:lvl1pPr algn="r">
              <a:defRPr sz="1200"/>
            </a:lvl1pPr>
          </a:lstStyle>
          <a:p>
            <a:fld id="{5F8897AF-D04E-4367-BADA-11FF3D514EE8}" type="slidenum">
              <a:rPr lang="en-US" smtClean="0"/>
              <a:t>‹#›</a:t>
            </a:fld>
            <a:endParaRPr lang="en-US"/>
          </a:p>
        </p:txBody>
      </p:sp>
    </p:spTree>
    <p:extLst>
      <p:ext uri="{BB962C8B-B14F-4D97-AF65-F5344CB8AC3E}">
        <p14:creationId xmlns:p14="http://schemas.microsoft.com/office/powerpoint/2010/main" val="366577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3" Type="http://schemas.openxmlformats.org/officeDocument/2006/relationships/hyperlink" Target="https://www.oasis-open.org/policies-guidelines/open-projects-process/#project-specifications" TargetMode="External"/><Relationship Id="rId18" Type="http://schemas.openxmlformats.org/officeDocument/2006/relationships/hyperlink" Target="https://www.oasis-open.org/policies-guidelines/open-projects-process/#releases-and-group-releases-licensing" TargetMode="External"/><Relationship Id="rId26" Type="http://schemas.openxmlformats.org/officeDocument/2006/relationships/hyperlink" Target="https://www.oasis-open.org/policies-guidelines/open-projects-process/#project-specifications-licensing" TargetMode="External"/><Relationship Id="rId39" Type="http://schemas.openxmlformats.org/officeDocument/2006/relationships/hyperlink" Target="https://www.oasis-open.org/policies-guidelines/tc-process-2017-05-26#OScallForConsent" TargetMode="External"/><Relationship Id="rId21" Type="http://schemas.openxmlformats.org/officeDocument/2006/relationships/hyperlink" Target="https://www.oasis-open.org/policies-guidelines/oasis-defined-terms-2018-05-22#dOP-admin" TargetMode="External"/><Relationship Id="rId34" Type="http://schemas.openxmlformats.org/officeDocument/2006/relationships/hyperlink" Target="https://www.oasis-open.org/policies-guidelines/tc-process" TargetMode="External"/><Relationship Id="rId7" Type="http://schemas.openxmlformats.org/officeDocument/2006/relationships/hyperlink" Target="https://www.oasis-open.org/policies-guidelines/oasis-defined-terms-2018-05-22/#dOpenRepo" TargetMode="External"/><Relationship Id="rId12" Type="http://schemas.openxmlformats.org/officeDocument/2006/relationships/hyperlink" Target="https://www.oasis-open.org/policies-guidelines/open-projects-process/#releases-and-group-releases" TargetMode="External"/><Relationship Id="rId17" Type="http://schemas.openxmlformats.org/officeDocument/2006/relationships/hyperlink" Target="https://www.oasis-open.org/policies-guidelines/open-projects-process/#releases-and-group-releases-applicable-licenses" TargetMode="External"/><Relationship Id="rId25" Type="http://schemas.openxmlformats.org/officeDocument/2006/relationships/hyperlink" Target="https://www.oasis-open.org/policies-guidelines/open-projects-process/#project-specifications-publication" TargetMode="External"/><Relationship Id="rId33" Type="http://schemas.openxmlformats.org/officeDocument/2006/relationships/hyperlink" Target="https://www.oasis-open.org/policies-guidelines/tc-process-2017-05-26#OASISstandard" TargetMode="External"/><Relationship Id="rId38" Type="http://schemas.openxmlformats.org/officeDocument/2006/relationships/hyperlink" Target="https://www.oasis-open.org/policies-guidelines/tc-process-2017-05-26#OSpublicRev" TargetMode="External"/><Relationship Id="rId2" Type="http://schemas.openxmlformats.org/officeDocument/2006/relationships/slide" Target="../slides/slide22.xml"/><Relationship Id="rId16" Type="http://schemas.openxmlformats.org/officeDocument/2006/relationships/hyperlink" Target="https://www.oasis-open.org/policies-guidelines/open-projects-process/#releases-and-group-releases-designation" TargetMode="External"/><Relationship Id="rId20" Type="http://schemas.openxmlformats.org/officeDocument/2006/relationships/hyperlink" Target="https://www.oasis-open.org/policies-guidelines/open-projects-process/#project-specifications-template" TargetMode="External"/><Relationship Id="rId29" Type="http://schemas.openxmlformats.org/officeDocument/2006/relationships/hyperlink" Target="https://www.oasis-open.org/policies-guidelines/oasis-defined-terms-2018-05-22#dStatementUse" TargetMode="External"/><Relationship Id="rId1" Type="http://schemas.openxmlformats.org/officeDocument/2006/relationships/notesMaster" Target="../notesMasters/notesMaster1.xml"/><Relationship Id="rId6" Type="http://schemas.openxmlformats.org/officeDocument/2006/relationships/hyperlink" Target="https://www.oasis-open.org/policies-guidelines/oasis-defined-terms-2018-05-22/#dOpenPrj" TargetMode="External"/><Relationship Id="rId11" Type="http://schemas.openxmlformats.org/officeDocument/2006/relationships/hyperlink" Target="https://www.oasis-open.org/policies-guidelines/oasis-defined-terms-2018-05-22#dProj-spec" TargetMode="External"/><Relationship Id="rId24" Type="http://schemas.openxmlformats.org/officeDocument/2006/relationships/hyperlink" Target="https://www.oasis-open.org/policies-guidelines/oasis-defined-terms-2018-05-22#dSpecialMajority" TargetMode="External"/><Relationship Id="rId32" Type="http://schemas.openxmlformats.org/officeDocument/2006/relationships/hyperlink" Target="https://www.oasis-open.org/policies-guidelines/oasis-defined-terms-2018-05-22#dCommitteeSpec" TargetMode="External"/><Relationship Id="rId37" Type="http://schemas.openxmlformats.org/officeDocument/2006/relationships/hyperlink" Target="https://www.oasis-open.org/policies-guidelines/oasis-defined-terms-2018-05-22#dTCAdmin" TargetMode="External"/><Relationship Id="rId40" Type="http://schemas.openxmlformats.org/officeDocument/2006/relationships/hyperlink" Target="https://www.oasis-open.org/policies-guidelines/liaison" TargetMode="External"/><Relationship Id="rId5" Type="http://schemas.openxmlformats.org/officeDocument/2006/relationships/hyperlink" Target="https://www.oasis-open.org/policies-guidelines/oasis-defined-terms-2018-05-22/#dTCAdmin" TargetMode="External"/><Relationship Id="rId15" Type="http://schemas.openxmlformats.org/officeDocument/2006/relationships/hyperlink" Target="https://www.oasis-open.org/policies-guidelines/open-projects-process/#progression-of-project-work-identifying-branches" TargetMode="External"/><Relationship Id="rId23" Type="http://schemas.openxmlformats.org/officeDocument/2006/relationships/hyperlink" Target="https://www.oasis-open.org/policies-guidelines/open-projects-process/#project-specifications-approval-criteria" TargetMode="External"/><Relationship Id="rId28" Type="http://schemas.openxmlformats.org/officeDocument/2006/relationships/hyperlink" Target="https://www.oasis-open.org/policies-guidelines/oasis-defined-terms-2018-05-22#dOASISstandard" TargetMode="External"/><Relationship Id="rId36" Type="http://schemas.openxmlformats.org/officeDocument/2006/relationships/hyperlink" Target="https://www.oasis-open.org/policies-guidelines/ipr#licensing_req" TargetMode="External"/><Relationship Id="rId10" Type="http://schemas.openxmlformats.org/officeDocument/2006/relationships/hyperlink" Target="https://www.oasis-open.org/policies-guidelines/oasis-defined-terms-2018-05-22#dRelease" TargetMode="External"/><Relationship Id="rId19" Type="http://schemas.openxmlformats.org/officeDocument/2006/relationships/hyperlink" Target="https://www.oasis-open.org/policies-guidelines/open-projects-process/#project-specifications-nomination-criteria" TargetMode="External"/><Relationship Id="rId31" Type="http://schemas.openxmlformats.org/officeDocument/2006/relationships/hyperlink" Target="https://www.oasis-open.org/policies-guidelines/oasis-defined-terms-2018-05-22/#dOASISstandard" TargetMode="External"/><Relationship Id="rId4" Type="http://schemas.openxmlformats.org/officeDocument/2006/relationships/hyperlink" Target="https://www.oasis-open.org/policies-guidelines/oasis-defined-terms-2018-05-22/#dSpecialMajority" TargetMode="External"/><Relationship Id="rId9" Type="http://schemas.openxmlformats.org/officeDocument/2006/relationships/hyperlink" Target="https://www.oasis-open.org/policies-guidelines/open-projects-process/#progression-of-project-work-identifying-releases" TargetMode="External"/><Relationship Id="rId14" Type="http://schemas.openxmlformats.org/officeDocument/2006/relationships/hyperlink" Target="https://www.oasis-open.org/policies-guidelines/open-projects-process/#oasis-standard-approval-external-submissions" TargetMode="External"/><Relationship Id="rId22" Type="http://schemas.openxmlformats.org/officeDocument/2006/relationships/hyperlink" Target="https://www.oasis-open.org/policies-guidelines/open-projects-process/#project-specifications-drafts" TargetMode="External"/><Relationship Id="rId27" Type="http://schemas.openxmlformats.org/officeDocument/2006/relationships/hyperlink" Target="https://www.oasis-open.org/policies-guidelines/open-projects-process/#project-specifications-implementations" TargetMode="External"/><Relationship Id="rId30" Type="http://schemas.openxmlformats.org/officeDocument/2006/relationships/hyperlink" Target="https://www.oasis-open.org/policies-guidelines/oasis-defined-terms-2018-05-22#dPGB" TargetMode="External"/><Relationship Id="rId35" Type="http://schemas.openxmlformats.org/officeDocument/2006/relationships/hyperlink" Target="https://www.oasis-open.org/policies-guidelines/oasis-defined-terms-2018-05-22#dTechnicalCommittee" TargetMode="External"/><Relationship Id="rId8" Type="http://schemas.openxmlformats.org/officeDocument/2006/relationships/hyperlink" Target="https://www.oasis-open.org/policies-guidelines/open-projects-process/#progression-of-project-work" TargetMode="External"/><Relationship Id="rId3" Type="http://schemas.openxmlformats.org/officeDocument/2006/relationships/hyperlink" Target="https://www.oasis-open.org/policies-guidelines/oasis-defined-terms-2018-05-22/#dPGB"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oasis-open.org/policies-guidelines/open-projects-process/#project-governing-board-and-sponsors-composi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oasis-open.org/policies-guidelines/open-projects-process/#chairs-maintainers-technical-steering-committees" TargetMode="External"/><Relationship Id="rId5" Type="http://schemas.openxmlformats.org/officeDocument/2006/relationships/hyperlink" Target="https://www.oasis-open.org/policies-guidelines/open-projects-process/#project-governing-board-and-sponsors" TargetMode="External"/><Relationship Id="rId4" Type="http://schemas.openxmlformats.org/officeDocument/2006/relationships/hyperlink" Target="https://www.oasis-open.org/policies-guidelines/oasis-defined-terms-2018-05-22#dPGB"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asis-open.org/policies-guidelines/open-projects-process/#roles-of-parties"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oasis-open.org/policies-guidelines/oasis-defined-terms-2018-05-22#dPGB" TargetMode="External"/><Relationship Id="rId4" Type="http://schemas.openxmlformats.org/officeDocument/2006/relationships/hyperlink" Target="https://www.oasis-open.org/policies-guidelines/open-projects-process/#project-governing-board-and-sponsors-composi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4149">
              <a:defRPr/>
            </a:pPr>
            <a:fld id="{0B22E215-D3C6-D84F-8ECF-5127C8518219}" type="slidenum">
              <a:rPr lang="en-US">
                <a:solidFill>
                  <a:prstClr val="black"/>
                </a:solidFill>
                <a:latin typeface="Calibri"/>
              </a:rPr>
              <a:pPr defTabSz="464149">
                <a:defRPr/>
              </a:pPr>
              <a:t>1</a:t>
            </a:fld>
            <a:endParaRPr lang="en-US" dirty="0">
              <a:solidFill>
                <a:prstClr val="black"/>
              </a:solidFill>
              <a:latin typeface="Calibri"/>
            </a:endParaRPr>
          </a:p>
        </p:txBody>
      </p:sp>
    </p:spTree>
    <p:extLst>
      <p:ext uri="{BB962C8B-B14F-4D97-AF65-F5344CB8AC3E}">
        <p14:creationId xmlns:p14="http://schemas.microsoft.com/office/powerpoint/2010/main" val="3453106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14</a:t>
            </a:fld>
            <a:endParaRPr lang="en-US"/>
          </a:p>
        </p:txBody>
      </p:sp>
    </p:spTree>
    <p:extLst>
      <p:ext uri="{BB962C8B-B14F-4D97-AF65-F5344CB8AC3E}">
        <p14:creationId xmlns:p14="http://schemas.microsoft.com/office/powerpoint/2010/main" val="1088568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15</a:t>
            </a:fld>
            <a:endParaRPr lang="en-US"/>
          </a:p>
        </p:txBody>
      </p:sp>
    </p:spTree>
    <p:extLst>
      <p:ext uri="{BB962C8B-B14F-4D97-AF65-F5344CB8AC3E}">
        <p14:creationId xmlns:p14="http://schemas.microsoft.com/office/powerpoint/2010/main" val="998086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8288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242424"/>
                </a:solidFill>
                <a:effectLst/>
                <a:latin typeface="Calibri" panose="020F0502020204030204" pitchFamily="34" charset="0"/>
              </a:rPr>
              <a:t>For 6.0, NTAC will be submitting the following for PS:</a:t>
            </a:r>
          </a:p>
          <a:p>
            <a:pPr algn="l"/>
            <a:r>
              <a:rPr lang="en-US" sz="1200" b="0" i="0" dirty="0">
                <a:solidFill>
                  <a:srgbClr val="242424"/>
                </a:solidFill>
                <a:effectLst/>
                <a:latin typeface="Calibri" panose="020F0502020204030204" pitchFamily="34" charset="0"/>
              </a:rPr>
              <a:t> </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Model (includes the schemas and documentation)</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NDR</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Code Lists Specification</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Common Model Format Specification</a:t>
            </a:r>
          </a:p>
          <a:p>
            <a:pPr algn="l">
              <a:buFont typeface="Arial" panose="020B0604020202020204" pitchFamily="34" charset="0"/>
              <a:buChar char="•"/>
            </a:pPr>
            <a:r>
              <a:rPr lang="en-US" sz="1200" b="0" i="0" dirty="0">
                <a:solidFill>
                  <a:srgbClr val="242424"/>
                </a:solidFill>
                <a:effectLst/>
                <a:latin typeface="Calibri" panose="020F0502020204030204" pitchFamily="34" charset="0"/>
              </a:rPr>
              <a:t>Conformance Specification</a:t>
            </a:r>
          </a:p>
          <a:p>
            <a:pPr algn="l"/>
            <a:r>
              <a:rPr lang="en-US" sz="1200" b="0" i="0" dirty="0">
                <a:solidFill>
                  <a:srgbClr val="242424"/>
                </a:solidFill>
                <a:effectLst/>
                <a:latin typeface="Calibri" panose="020F0502020204030204" pitchFamily="34" charset="0"/>
              </a:rPr>
              <a:t> </a:t>
            </a:r>
          </a:p>
          <a:p>
            <a:pPr algn="l"/>
            <a:r>
              <a:rPr lang="en-US" sz="1200" b="0" i="0" dirty="0">
                <a:solidFill>
                  <a:srgbClr val="242424"/>
                </a:solidFill>
                <a:effectLst/>
                <a:latin typeface="Calibri" panose="020F0502020204030204" pitchFamily="34" charset="0"/>
              </a:rPr>
              <a:t>CTAS has already been approved as a PS.  The old NIEM JSON specification is going to be refactored as a specialized representation of the NDR.  The new Message Specification  guidance document will be submitted as a formal project specification or as a project note.</a:t>
            </a:r>
          </a:p>
          <a:p>
            <a:pPr algn="l"/>
            <a:r>
              <a:rPr lang="en-US" sz="1200" b="0" i="0" dirty="0">
                <a:solidFill>
                  <a:srgbClr val="242424"/>
                </a:solidFill>
                <a:effectLst/>
                <a:latin typeface="Calibri" panose="020F0502020204030204" pitchFamily="34" charset="0"/>
              </a:rPr>
              <a:t> </a:t>
            </a:r>
          </a:p>
          <a:p>
            <a:pPr algn="l"/>
            <a:r>
              <a:rPr lang="en-US" sz="1200" b="0" i="0" dirty="0">
                <a:solidFill>
                  <a:srgbClr val="242424"/>
                </a:solidFill>
                <a:effectLst/>
                <a:latin typeface="Calibri" panose="020F0502020204030204" pitchFamily="34" charset="0"/>
              </a:rPr>
              <a:t>The 6.0 Project Specification phase will run until the end of this year (CY2023).  Candidates for OS are under discussion/consideration (model and the NDR ?) How quickly we'll be able to execute Oss is in planning.  Spring might be a little soon.  In addition to the 60-day public review and potential subsequent review cycles, we'll also need three statements of use from the community.</a:t>
            </a:r>
          </a:p>
          <a:p>
            <a:pPr algn="l"/>
            <a:r>
              <a:rPr lang="en-US" sz="1200" b="0" i="0" dirty="0">
                <a:solidFill>
                  <a:srgbClr val="242424"/>
                </a:solidFill>
                <a:effectLst/>
                <a:latin typeface="Calibri" panose="020F0502020204030204" pitchFamily="34"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8362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400" b="1" dirty="0">
                <a:solidFill>
                  <a:srgbClr val="FF0000"/>
                </a:solidFill>
              </a:rPr>
              <a:t>NOTES:</a:t>
            </a:r>
          </a:p>
          <a:p>
            <a:pPr marL="228600" indent="-228600" algn="l">
              <a:buAutoNum type="arabicPeriod"/>
            </a:pPr>
            <a:r>
              <a:rPr lang="en-US" sz="1200" b="1" baseline="0" dirty="0">
                <a:solidFill>
                  <a:srgbClr val="FF0000"/>
                </a:solidFill>
                <a:highlight>
                  <a:srgbClr val="FFFF00"/>
                </a:highlight>
              </a:rPr>
              <a:t>TSCs may go through multiple iterations of PSDs before arriving at a final version.</a:t>
            </a:r>
          </a:p>
          <a:p>
            <a:pPr marL="228600" indent="-228600" algn="l">
              <a:buAutoNum type="arabicPeriod"/>
            </a:pPr>
            <a:r>
              <a:rPr lang="en-US" b="1" i="0" dirty="0">
                <a:solidFill>
                  <a:srgbClr val="242424"/>
                </a:solidFill>
                <a:effectLst/>
                <a:highlight>
                  <a:srgbClr val="FFFF00"/>
                </a:highlight>
                <a:latin typeface="WordVisi_MSFontService"/>
              </a:rPr>
              <a:t>There is a 2-week notice requirement before both the PGB approve PSD and PGB approve PS steps.</a:t>
            </a:r>
          </a:p>
          <a:p>
            <a:pPr marL="228600" indent="-228600" algn="l">
              <a:buAutoNum type="arabicPeriod"/>
            </a:pPr>
            <a:r>
              <a:rPr lang="en-US" sz="1200" b="1" i="0" baseline="0" dirty="0">
                <a:solidFill>
                  <a:srgbClr val="242424"/>
                </a:solidFill>
                <a:effectLst/>
                <a:highlight>
                  <a:srgbClr val="FFFF00"/>
                </a:highlight>
                <a:latin typeface="WordVisi_MSFontService"/>
              </a:rPr>
              <a:t>Each work product proceeds through the process independently unlike Release or Group Releases.</a:t>
            </a:r>
            <a:endParaRPr lang="en-US" sz="1200" b="1" baseline="0" dirty="0">
              <a:solidFill>
                <a:srgbClr val="FF0000"/>
              </a:solidFill>
              <a:highlight>
                <a:srgbClr val="FFFF00"/>
              </a:highlight>
            </a:endParaRPr>
          </a:p>
          <a:p>
            <a:pPr algn="l"/>
            <a:endParaRPr lang="en-US" sz="1400" b="1" dirty="0">
              <a:solidFill>
                <a:srgbClr val="FF0000"/>
              </a:solidFill>
            </a:endParaRPr>
          </a:p>
          <a:p>
            <a:pPr algn="l"/>
            <a:r>
              <a:rPr lang="en-US" sz="1400" b="1" dirty="0">
                <a:solidFill>
                  <a:srgbClr val="FF0000"/>
                </a:solidFill>
              </a:rPr>
              <a:t>DEFINITIONS:</a:t>
            </a:r>
          </a:p>
          <a:p>
            <a:pPr algn="l">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Project Specification</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one or more Release(s) or subsets of Release(s) of an OASIS Open Project properly prepared and nominated by the</a:t>
            </a:r>
            <a:r>
              <a:rPr lang="en-US" sz="1200" b="0" i="0" kern="1200" dirty="0">
                <a:solidFill>
                  <a:srgbClr val="0A2540"/>
                </a:solidFill>
                <a:effectLst/>
                <a:latin typeface="Poppins" panose="00000500000000000000" pitchFamily="2" charset="0"/>
                <a:ea typeface="+mn-ea"/>
                <a:cs typeface="+mn-cs"/>
              </a:rPr>
              <a:t> </a:t>
            </a:r>
            <a:r>
              <a:rPr lang="en-US" sz="1200" b="0" i="0" u="none"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a:t>
            </a:r>
            <a:r>
              <a:rPr lang="en-US" sz="1200" b="0" i="0" u="sng"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rPr>
              <a:t>(</a:t>
            </a:r>
            <a:r>
              <a:rPr lang="en-US" b="0" i="0" dirty="0">
                <a:solidFill>
                  <a:srgbClr val="0A2540"/>
                </a:solidFill>
                <a:effectLst/>
                <a:latin typeface="Poppins" panose="00000500000000000000" pitchFamily="2" charset="0"/>
              </a:rPr>
              <a:t>PGB) and approved as such by the Members of the PGB </a:t>
            </a:r>
            <a:r>
              <a:rPr lang="en-US" sz="1200" b="0" i="0" kern="1200" dirty="0">
                <a:solidFill>
                  <a:srgbClr val="0A2540"/>
                </a:solidFill>
                <a:effectLst/>
                <a:latin typeface="Poppins" panose="00000500000000000000" pitchFamily="2" charset="0"/>
                <a:ea typeface="+mn-ea"/>
                <a:cs typeface="+mn-cs"/>
              </a:rPr>
              <a:t>by a </a:t>
            </a:r>
            <a:r>
              <a:rPr lang="en-US" sz="1200" b="0" i="0" kern="1200" dirty="0">
                <a:solidFill>
                  <a:srgbClr val="0A2540"/>
                </a:solidFill>
                <a:effectLst/>
                <a:latin typeface="Poppins" panose="00000500000000000000" pitchFamily="2" charset="0"/>
                <a:ea typeface="+mn-ea"/>
                <a:cs typeface="+mn-cs"/>
                <a:hlinkClick r:id="rId4">
                  <a:extLst>
                    <a:ext uri="{A12FA001-AC4F-418D-AE19-62706E023703}">
                      <ahyp:hlinkClr xmlns:ahyp="http://schemas.microsoft.com/office/drawing/2018/hyperlinkcolor" val="tx"/>
                    </a:ext>
                  </a:extLst>
                </a:hlinkClick>
              </a:rPr>
              <a:t>Special Majority Vote</a:t>
            </a:r>
            <a:r>
              <a:rPr lang="en-US" sz="1200" b="0" i="0" kern="1200" dirty="0">
                <a:solidFill>
                  <a:srgbClr val="0A2540"/>
                </a:solidFill>
                <a:effectLst/>
                <a:latin typeface="Poppins" panose="00000500000000000000" pitchFamily="2" charset="0"/>
                <a:ea typeface="+mn-ea"/>
                <a:cs typeface="+mn-cs"/>
              </a:rPr>
              <a:t>.</a:t>
            </a:r>
          </a:p>
          <a:p>
            <a:pPr marL="0" indent="-228600" algn="l" defTabSz="914400" rtl="0" eaLnBrk="1" latinLnBrk="0" hangingPunct="1">
              <a:buFont typeface="+mj-lt"/>
              <a:buAutoNum type="alphaLcPeriod"/>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Special Majority Vote</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a vote in which at least 2/3 (two thirds) of the eligible voters vote “yes” and no more than 1/4 (one fourth) of the eligible voters vote “no”. These numbers are based on the total number of eligible voters in the committee. Abstentions are not counted. For example, in a Technical Committee in which there are 30 Voting Members, at least 20 Voting Members must vote “yes” for a motion to pass; but if 8 or more vote “no” then the motion fails. All Special Majority Votes must be conducted via electronic ballot by the </a:t>
            </a:r>
            <a:r>
              <a:rPr lang="en-US" b="0" i="0" u="sng" dirty="0">
                <a:solidFill>
                  <a:srgbClr val="2248E5"/>
                </a:solidFill>
                <a:effectLst/>
                <a:latin typeface="Poppins" panose="00000500000000000000" pitchFamily="2" charset="0"/>
                <a:hlinkClick r:id="rId5"/>
              </a:rPr>
              <a:t>OASIS TC </a:t>
            </a:r>
            <a:r>
              <a:rPr lang="en-US" sz="1200" b="0" i="0" kern="1200" dirty="0">
                <a:solidFill>
                  <a:srgbClr val="0A2540"/>
                </a:solidFill>
                <a:effectLst/>
                <a:latin typeface="Poppins" panose="00000500000000000000" pitchFamily="2" charset="0"/>
                <a:ea typeface="+mn-ea"/>
                <a:cs typeface="+mn-cs"/>
                <a:hlinkClick r:id="rId5">
                  <a:extLst>
                    <a:ext uri="{A12FA001-AC4F-418D-AE19-62706E023703}">
                      <ahyp:hlinkClr xmlns:ahyp="http://schemas.microsoft.com/office/drawing/2018/hyperlinkcolor" val="tx"/>
                    </a:ext>
                  </a:extLst>
                </a:hlinkClick>
              </a:rPr>
              <a:t>Administrator</a:t>
            </a:r>
            <a:r>
              <a:rPr lang="en-US" sz="1200" b="0" i="0" kern="1200" dirty="0">
                <a:solidFill>
                  <a:srgbClr val="0A2540"/>
                </a:solidFill>
                <a:effectLst/>
                <a:latin typeface="Poppins" panose="00000500000000000000"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 typeface="+mj-lt"/>
              <a:buAutoNum type="alphaLcPeriod"/>
              <a:tabLst/>
              <a:defRPr/>
            </a:pPr>
            <a:r>
              <a:rPr lang="en-US" b="1" i="0" dirty="0">
                <a:solidFill>
                  <a:srgbClr val="0A2540"/>
                </a:solidFill>
                <a:effectLst/>
                <a:latin typeface="Poppins" panose="00000500000000000000" pitchFamily="2" charset="0"/>
              </a:rPr>
              <a:t>“</a:t>
            </a:r>
            <a:r>
              <a:rPr lang="en-US" b="1" i="1" dirty="0">
                <a:solidFill>
                  <a:srgbClr val="0A2540"/>
                </a:solidFill>
                <a:effectLst/>
                <a:latin typeface="Poppins" panose="00000500000000000000" pitchFamily="2" charset="0"/>
              </a:rPr>
              <a:t>OASIS Open Project Administrator</a:t>
            </a:r>
            <a:r>
              <a:rPr lang="en-US" b="1" i="0" dirty="0">
                <a:solidFill>
                  <a:srgbClr val="0A2540"/>
                </a:solidFill>
                <a:effectLst/>
                <a:latin typeface="Poppins" panose="00000500000000000000" pitchFamily="2" charset="0"/>
              </a:rPr>
              <a:t>” </a:t>
            </a:r>
            <a:r>
              <a:rPr lang="en-US" b="0" i="0" dirty="0">
                <a:solidFill>
                  <a:srgbClr val="0A2540"/>
                </a:solidFill>
                <a:effectLst/>
                <a:latin typeface="Poppins" panose="00000500000000000000" pitchFamily="2" charset="0"/>
              </a:rPr>
              <a:t>is the person or persons representing OASIS in administrative matters </a:t>
            </a:r>
            <a:r>
              <a:rPr lang="en-US" sz="1200" b="0" i="0" kern="1200" dirty="0">
                <a:solidFill>
                  <a:srgbClr val="0A2540"/>
                </a:solidFill>
                <a:effectLst/>
                <a:latin typeface="Poppins" panose="00000500000000000000" pitchFamily="2" charset="0"/>
                <a:ea typeface="+mn-ea"/>
                <a:cs typeface="+mn-cs"/>
              </a:rPr>
              <a:t>relating to </a:t>
            </a:r>
            <a:r>
              <a:rPr lang="en-US" sz="1200" b="0" i="0" kern="1200" dirty="0">
                <a:solidFill>
                  <a:srgbClr val="0A2540"/>
                </a:solidFill>
                <a:effectLst/>
                <a:latin typeface="Poppins" panose="00000500000000000000" pitchFamily="2" charset="0"/>
                <a:ea typeface="+mn-ea"/>
                <a:cs typeface="+mn-cs"/>
                <a:hlinkClick r:id="rId6">
                  <a:extLst>
                    <a:ext uri="{A12FA001-AC4F-418D-AE19-62706E023703}">
                      <ahyp:hlinkClr xmlns:ahyp="http://schemas.microsoft.com/office/drawing/2018/hyperlinkcolor" val="tx"/>
                    </a:ext>
                  </a:extLst>
                </a:hlinkClick>
              </a:rPr>
              <a:t>Open Projects</a:t>
            </a:r>
            <a:r>
              <a:rPr lang="en-US" sz="1200" b="0" i="0" kern="1200" dirty="0">
                <a:solidFill>
                  <a:srgbClr val="0A2540"/>
                </a:solidFill>
                <a:effectLst/>
                <a:latin typeface="Poppins" panose="00000500000000000000" pitchFamily="2" charset="0"/>
                <a:ea typeface="+mn-ea"/>
                <a:cs typeface="+mn-cs"/>
              </a:rPr>
              <a:t>, </a:t>
            </a:r>
            <a:r>
              <a:rPr lang="en-US" sz="1200" b="0" i="0" kern="1200" dirty="0">
                <a:solidFill>
                  <a:srgbClr val="0A2540"/>
                </a:solidFill>
                <a:effectLst/>
                <a:latin typeface="Poppins" panose="00000500000000000000" pitchFamily="2" charset="0"/>
                <a:ea typeface="+mn-ea"/>
                <a:cs typeface="+mn-cs"/>
                <a:hlinkClick r:id="rId7">
                  <a:extLst>
                    <a:ext uri="{A12FA001-AC4F-418D-AE19-62706E023703}">
                      <ahyp:hlinkClr xmlns:ahyp="http://schemas.microsoft.com/office/drawing/2018/hyperlinkcolor" val="tx"/>
                    </a:ext>
                  </a:extLst>
                </a:hlinkClick>
              </a:rPr>
              <a:t>Open Repositories</a:t>
            </a:r>
            <a:r>
              <a:rPr lang="en-US" sz="1200" b="0" i="0" kern="1200" dirty="0">
                <a:solidFill>
                  <a:srgbClr val="0A2540"/>
                </a:solidFill>
                <a:effectLst/>
                <a:latin typeface="Poppins" panose="00000500000000000000" pitchFamily="2" charset="0"/>
                <a:ea typeface="+mn-ea"/>
                <a:cs typeface="+mn-cs"/>
              </a:rPr>
              <a:t>, or </a:t>
            </a:r>
            <a:r>
              <a:rPr lang="en-US" sz="1200" b="0" i="0" kern="1200" dirty="0">
                <a:solidFill>
                  <a:srgbClr val="0A2540"/>
                </a:solidFill>
                <a:effectLst/>
                <a:latin typeface="Poppins" panose="00000500000000000000" pitchFamily="2" charset="0"/>
                <a:ea typeface="+mn-ea"/>
                <a:cs typeface="+mn-cs"/>
                <a:hlinkClick r:id="rId3">
                  <a:extLst>
                    <a:ext uri="{A12FA001-AC4F-418D-AE19-62706E023703}">
                      <ahyp:hlinkClr xmlns:ahyp="http://schemas.microsoft.com/office/drawing/2018/hyperlinkcolor" val="tx"/>
                    </a:ext>
                  </a:extLst>
                </a:hlinkClick>
              </a:rPr>
              <a:t>Project Governing Boards</a:t>
            </a:r>
            <a:r>
              <a:rPr lang="en-US" sz="1200" b="0" i="0" kern="1200" dirty="0">
                <a:solidFill>
                  <a:srgbClr val="0A2540"/>
                </a:solidFill>
                <a:effectLst/>
                <a:latin typeface="Poppins" panose="00000500000000000000" pitchFamily="2" charset="0"/>
                <a:ea typeface="+mn-ea"/>
                <a:cs typeface="+mn-cs"/>
              </a:rPr>
              <a:t>. All official communications must be sent to op-admin@oasis-open.org.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i="0" dirty="0">
                <a:solidFill>
                  <a:srgbClr val="0A2540"/>
                </a:solidFill>
                <a:effectLst/>
                <a:latin typeface="Poppins" panose="00000500000000000000" pitchFamily="2" charset="0"/>
              </a:rPr>
              <a:t>OPEN PROJECT LIGHTWEIGHT RULES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i="0" dirty="0">
              <a:solidFill>
                <a:srgbClr val="0A2540"/>
              </a:solidFill>
              <a:effectLst/>
              <a:latin typeface="Poppins" panose="00000500000000000000" pitchFamily="2" charset="0"/>
            </a:endParaRPr>
          </a:p>
          <a:p>
            <a:pPr algn="l"/>
            <a:r>
              <a:rPr lang="en-US" b="1" i="0" u="sng" dirty="0">
                <a:solidFill>
                  <a:srgbClr val="0A2540"/>
                </a:solidFill>
                <a:effectLst/>
                <a:latin typeface="Poppins" panose="00000500000000000000" pitchFamily="2" charset="0"/>
                <a:hlinkClick r:id="rId8"/>
              </a:rPr>
              <a:t>11. Progression of Project Work</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9"/>
              </a:rPr>
              <a:t>11.1</a:t>
            </a:r>
            <a:r>
              <a:rPr lang="en-US" b="0" i="0" dirty="0">
                <a:solidFill>
                  <a:srgbClr val="0A2540"/>
                </a:solidFill>
                <a:effectLst/>
                <a:latin typeface="Poppins" panose="00000500000000000000" pitchFamily="2" charset="0"/>
              </a:rPr>
              <a:t> In addition to making available the contributions provided by Contributors, via their Project Repositories, Projects may designate specific portions of their output as official </a:t>
            </a:r>
            <a:r>
              <a:rPr lang="en-US" b="0" i="1" u="sng" dirty="0">
                <a:solidFill>
                  <a:srgbClr val="2248E5"/>
                </a:solidFill>
                <a:effectLst/>
                <a:latin typeface="Poppins" panose="00000500000000000000" pitchFamily="2" charset="0"/>
                <a:hlinkClick r:id="rId10"/>
              </a:rPr>
              <a:t>Releases</a:t>
            </a:r>
            <a:r>
              <a:rPr lang="en-US" b="0" i="0" dirty="0">
                <a:solidFill>
                  <a:srgbClr val="0A2540"/>
                </a:solidFill>
                <a:effectLst/>
                <a:latin typeface="Poppins" panose="00000500000000000000" pitchFamily="2" charset="0"/>
              </a:rPr>
              <a:t>, Group Releases, Project Specification Drafts or </a:t>
            </a:r>
            <a:r>
              <a:rPr lang="en-US" b="0" i="1"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and nominate them for further advancement, on the terms set forth in </a:t>
            </a:r>
            <a:r>
              <a:rPr lang="en-US" b="0" i="0" u="sng" dirty="0">
                <a:solidFill>
                  <a:srgbClr val="2248E5"/>
                </a:solidFill>
                <a:effectLst/>
                <a:latin typeface="Poppins" panose="00000500000000000000" pitchFamily="2" charset="0"/>
                <a:hlinkClick r:id="rId8"/>
              </a:rPr>
              <a:t>Sections 11</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2"/>
              </a:rPr>
              <a:t>12</a:t>
            </a:r>
            <a:r>
              <a:rPr lang="en-US" b="0" i="0" dirty="0">
                <a:solidFill>
                  <a:srgbClr val="0A2540"/>
                </a:solidFill>
                <a:effectLst/>
                <a:latin typeface="Poppins" panose="00000500000000000000" pitchFamily="2" charset="0"/>
              </a:rPr>
              <a:t>, </a:t>
            </a:r>
            <a:r>
              <a:rPr lang="en-US" b="0" i="0" u="sng" dirty="0">
                <a:solidFill>
                  <a:srgbClr val="2248E5"/>
                </a:solidFill>
                <a:effectLst/>
                <a:latin typeface="Poppins" panose="00000500000000000000" pitchFamily="2" charset="0"/>
                <a:hlinkClick r:id="rId13"/>
              </a:rPr>
              <a:t>13</a:t>
            </a:r>
            <a:r>
              <a:rPr lang="en-US" b="0" i="0" dirty="0">
                <a:solidFill>
                  <a:srgbClr val="0A2540"/>
                </a:solidFill>
                <a:effectLst/>
                <a:latin typeface="Poppins" panose="00000500000000000000" pitchFamily="2" charset="0"/>
              </a:rPr>
              <a:t> and </a:t>
            </a:r>
            <a:r>
              <a:rPr lang="en-US" b="0" i="0" u="sng" dirty="0">
                <a:solidFill>
                  <a:srgbClr val="2248E5"/>
                </a:solidFill>
                <a:effectLst/>
                <a:latin typeface="Poppins" panose="00000500000000000000" pitchFamily="2" charset="0"/>
                <a:hlinkClick r:id="rId14"/>
              </a:rPr>
              <a:t>14</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15"/>
              </a:rPr>
              <a:t>12.2</a:t>
            </a:r>
            <a:r>
              <a:rPr lang="en-US" b="0" i="0" dirty="0">
                <a:solidFill>
                  <a:srgbClr val="0A2540"/>
                </a:solidFill>
                <a:effectLst/>
                <a:latin typeface="Poppins" panose="00000500000000000000" pitchFamily="2" charset="0"/>
              </a:rPr>
              <a:t> Where the PGB or a consensus among the Contributors indicates that a specific set of contributions should be formally considered as a Release, Group Release, Draft Project Specification or Project Specification, then in preparation for that consideration, the Maintainers shall arrange the relevant material in the relevant Project Repository or repositories so that the set can be accessed and referenced as a distinct branch (a Designated Branch).</a:t>
            </a:r>
          </a:p>
          <a:p>
            <a:pPr algn="l"/>
            <a:r>
              <a:rPr lang="en-US" b="1" i="0" u="sng" dirty="0">
                <a:solidFill>
                  <a:srgbClr val="0A2540"/>
                </a:solidFill>
                <a:effectLst/>
                <a:latin typeface="Poppins" panose="00000500000000000000" pitchFamily="2" charset="0"/>
                <a:hlinkClick r:id="rId12"/>
              </a:rPr>
              <a:t>12. Releases and Group Releases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6"/>
              </a:rPr>
              <a:t>12.1</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Releases</a:t>
            </a:r>
            <a:r>
              <a:rPr lang="en-US" b="0" i="0" dirty="0">
                <a:solidFill>
                  <a:srgbClr val="0A2540"/>
                </a:solidFill>
                <a:effectLst/>
                <a:latin typeface="Poppins" panose="00000500000000000000" pitchFamily="2" charset="0"/>
              </a:rPr>
              <a:t>. The PGB may act to approve a Designated Branch as an official </a:t>
            </a:r>
            <a:r>
              <a:rPr lang="en-US" b="0" i="1" u="sng" dirty="0">
                <a:solidFill>
                  <a:srgbClr val="2248E5"/>
                </a:solidFill>
                <a:effectLst/>
                <a:latin typeface="Poppins" panose="00000500000000000000" pitchFamily="2" charset="0"/>
                <a:hlinkClick r:id="rId10"/>
              </a:rPr>
              <a:t>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Any product of the Project that is composed from contributions to the Project Repositories, of any nature, is eligible for approval as a Release of the Project.</a:t>
            </a:r>
          </a:p>
          <a:p>
            <a:pPr algn="l"/>
            <a:r>
              <a:rPr lang="en-US" b="0" i="0" u="sng" dirty="0">
                <a:solidFill>
                  <a:srgbClr val="2248E5"/>
                </a:solidFill>
                <a:effectLst/>
                <a:latin typeface="Poppins" panose="00000500000000000000" pitchFamily="2" charset="0"/>
                <a:hlinkClick r:id="rId17"/>
              </a:rPr>
              <a:t>12.2</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Group Releases</a:t>
            </a:r>
            <a:r>
              <a:rPr lang="en-US" b="0" i="0" dirty="0">
                <a:solidFill>
                  <a:srgbClr val="0A2540"/>
                </a:solidFill>
                <a:effectLst/>
                <a:latin typeface="Poppins" panose="00000500000000000000" pitchFamily="2" charset="0"/>
              </a:rPr>
              <a:t>. When desirable to aggregate outputs, the PGB may act to approve any set of the Project’s Releases or subsets of Releases as an official </a:t>
            </a:r>
            <a:r>
              <a:rPr lang="en-US" b="1" i="1" dirty="0">
                <a:solidFill>
                  <a:srgbClr val="0A2540"/>
                </a:solidFill>
                <a:effectLst/>
                <a:latin typeface="Poppins" panose="00000500000000000000" pitchFamily="2" charset="0"/>
              </a:rPr>
              <a:t>Group Release</a:t>
            </a:r>
            <a:r>
              <a:rPr lang="en-US" b="0" i="0" dirty="0">
                <a:solidFill>
                  <a:srgbClr val="0A2540"/>
                </a:solidFill>
                <a:effectLst/>
                <a:latin typeface="Poppins" panose="00000500000000000000" pitchFamily="2" charset="0"/>
              </a:rPr>
              <a:t> of the Project, after giving notice to all Contributors via the Project Tools at least fourteen days prior to initiating a PGB vote or consensus call. Such approval decisions are subject to the process, notice and transparency provisions of these rules. Group Releases may include multiple Releases that bear different Applicable Licenses. Aggregate contributions by Maintainers or others which are prepared as potential Project Specifications should instead be approved as Project Specification Drafts, as provided below.</a:t>
            </a:r>
          </a:p>
          <a:p>
            <a:pPr algn="l"/>
            <a:r>
              <a:rPr lang="en-US" b="0" i="0" u="sng" dirty="0">
                <a:solidFill>
                  <a:srgbClr val="2248E5"/>
                </a:solidFill>
                <a:effectLst/>
                <a:latin typeface="Poppins" panose="00000500000000000000" pitchFamily="2" charset="0"/>
                <a:hlinkClick r:id="rId18"/>
              </a:rPr>
              <a:t>12.3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Releases and Group Releases bear only the license rights and covenants provided for each of the contributions included there, as evidenced by the relevant repositories’ Applicable License(s) and the CLAs.</a:t>
            </a:r>
          </a:p>
          <a:p>
            <a:pPr algn="l"/>
            <a:r>
              <a:rPr lang="en-US" b="1" i="0" u="sng" dirty="0">
                <a:solidFill>
                  <a:srgbClr val="0A2540"/>
                </a:solidFill>
                <a:effectLst/>
                <a:latin typeface="Poppins" panose="00000500000000000000" pitchFamily="2" charset="0"/>
                <a:hlinkClick r:id="rId13"/>
              </a:rPr>
              <a:t>13. Project Specifications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9"/>
              </a:rPr>
              <a:t>13.1</a:t>
            </a:r>
            <a:r>
              <a:rPr lang="en-US" b="0" i="0" dirty="0">
                <a:solidFill>
                  <a:srgbClr val="0A2540"/>
                </a:solidFill>
                <a:effectLst/>
                <a:latin typeface="Poppins" panose="00000500000000000000" pitchFamily="2" charset="0"/>
              </a:rPr>
              <a:t> In order to progress a Release or Group Release by the Project as a </a:t>
            </a:r>
            <a:r>
              <a:rPr lang="en-US" b="1" i="1" dirty="0">
                <a:solidFill>
                  <a:srgbClr val="0A2540"/>
                </a:solidFill>
                <a:effectLst/>
                <a:latin typeface="Poppins" panose="00000500000000000000" pitchFamily="2" charset="0"/>
              </a:rPr>
              <a:t>Project Specification Draft</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PSD</a:t>
            </a:r>
            <a:r>
              <a:rPr lang="en-US" b="0" i="0" dirty="0">
                <a:solidFill>
                  <a:srgbClr val="0A2540"/>
                </a:solidFill>
                <a:effectLst/>
                <a:latin typeface="Poppins" panose="00000500000000000000" pitchFamily="2" charset="0"/>
              </a:rPr>
              <a:t>) or a </a:t>
            </a:r>
            <a:r>
              <a:rPr lang="en-US" b="0" i="1" u="sng" dirty="0">
                <a:solidFill>
                  <a:srgbClr val="2248E5"/>
                </a:solidFill>
                <a:effectLst/>
                <a:latin typeface="Poppins" panose="00000500000000000000" pitchFamily="2" charset="0"/>
                <a:hlinkClick r:id="rId11"/>
              </a:rPr>
              <a:t>Project Specification</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PS</a:t>
            </a:r>
            <a:r>
              <a:rPr lang="en-US" b="0" i="0" dirty="0">
                <a:solidFill>
                  <a:srgbClr val="0A2540"/>
                </a:solidFill>
                <a:effectLst/>
                <a:latin typeface="Poppins" panose="00000500000000000000" pitchFamily="2" charset="0"/>
              </a:rPr>
              <a:t>), the PGB and the contents of the release(s) must satisfy the additional criteria of </a:t>
            </a:r>
            <a:r>
              <a:rPr lang="en-US" b="0" i="0" u="sng" dirty="0">
                <a:solidFill>
                  <a:srgbClr val="2248E5"/>
                </a:solidFill>
                <a:effectLst/>
                <a:latin typeface="Poppins" panose="00000500000000000000" pitchFamily="2" charset="0"/>
                <a:hlinkClick r:id="rId13"/>
              </a:rPr>
              <a:t>this Section</a:t>
            </a:r>
            <a:r>
              <a:rPr lang="en-US" b="0" i="0" dirty="0">
                <a:solidFill>
                  <a:srgbClr val="0A2540"/>
                </a:solidFill>
                <a:effectLst/>
                <a:latin typeface="Poppins" panose="00000500000000000000" pitchFamily="2" charset="0"/>
              </a:rPr>
              <a:t>.</a:t>
            </a:r>
          </a:p>
          <a:p>
            <a:pPr algn="l"/>
            <a:r>
              <a:rPr lang="en-US" b="0" i="0" u="sng" dirty="0">
                <a:solidFill>
                  <a:srgbClr val="2248E5"/>
                </a:solidFill>
                <a:effectLst/>
                <a:latin typeface="Poppins" panose="00000500000000000000" pitchFamily="2" charset="0"/>
                <a:hlinkClick r:id="rId20"/>
              </a:rPr>
              <a:t>13.2</a:t>
            </a:r>
            <a:r>
              <a:rPr lang="en-US" b="0" i="0" dirty="0">
                <a:solidFill>
                  <a:srgbClr val="0A2540"/>
                </a:solidFill>
                <a:effectLst/>
                <a:latin typeface="Poppins" panose="00000500000000000000" pitchFamily="2" charset="0"/>
              </a:rPr>
              <a:t> In order to be advanced through the approval process, a proposed Project Specification must conform to the Project Specification template provided by the </a:t>
            </a:r>
            <a:r>
              <a:rPr lang="en-US" b="0" i="1" u="sng" dirty="0">
                <a:solidFill>
                  <a:srgbClr val="2248E5"/>
                </a:solidFill>
                <a:effectLst/>
                <a:latin typeface="Poppins" panose="00000500000000000000" pitchFamily="2" charset="0"/>
                <a:hlinkClick r:id="rId21"/>
              </a:rPr>
              <a:t>Open Project Administrator</a:t>
            </a:r>
            <a:r>
              <a:rPr lang="en-US" b="0" i="0" dirty="0">
                <a:solidFill>
                  <a:srgbClr val="0A2540"/>
                </a:solidFill>
                <a:effectLst/>
                <a:latin typeface="Poppins" panose="00000500000000000000" pitchFamily="2" charset="0"/>
              </a:rPr>
              <a:t>, which includes methods for indicating the relevant Designated Branches and Applicable Licenses. Proposed Project Specification Drafts also should conform to that template, to the extent possible.</a:t>
            </a:r>
          </a:p>
          <a:p>
            <a:pPr algn="l"/>
            <a:r>
              <a:rPr lang="en-US" b="0" i="0" u="sng" dirty="0">
                <a:solidFill>
                  <a:srgbClr val="2248E5"/>
                </a:solidFill>
                <a:effectLst/>
                <a:latin typeface="Poppins" panose="00000500000000000000" pitchFamily="2" charset="0"/>
                <a:hlinkClick r:id="rId22"/>
              </a:rPr>
              <a:t>13.3</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 Drafts</a:t>
            </a:r>
            <a:r>
              <a:rPr lang="en-US" b="0" i="0" dirty="0">
                <a:solidFill>
                  <a:srgbClr val="0A2540"/>
                </a:solidFill>
                <a:effectLst/>
                <a:latin typeface="Poppins" panose="00000500000000000000" pitchFamily="2" charset="0"/>
              </a:rPr>
              <a:t>. A PGB having at least Project Approval Minimum Membership may act to approve any set of contributions to the Project, including from its Releases or Group Releases, as an official Project Specification Draft, after giving notice to all Contributors via the Project Tools at least fourteen days prior to initiating a PGB vote or consensus call. Such approval decisions are subject to the process, notice and transparency provisions of these rules.</a:t>
            </a:r>
          </a:p>
          <a:p>
            <a:pPr algn="l"/>
            <a:r>
              <a:rPr lang="en-US" b="0" i="0" u="sng" dirty="0">
                <a:solidFill>
                  <a:srgbClr val="2248E5"/>
                </a:solidFill>
                <a:effectLst/>
                <a:latin typeface="Poppins" panose="00000500000000000000" pitchFamily="2" charset="0"/>
                <a:hlinkClick r:id="rId23"/>
              </a:rPr>
              <a:t>13.4</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Project Specifications</a:t>
            </a:r>
            <a:r>
              <a:rPr lang="en-US" b="0" i="0" dirty="0">
                <a:solidFill>
                  <a:srgbClr val="0A2540"/>
                </a:solidFill>
                <a:effectLst/>
                <a:latin typeface="Poppins" panose="00000500000000000000" pitchFamily="2" charset="0"/>
              </a:rPr>
              <a:t>. A PGB having at least Project Approval Minimum Membership may act to approve any Project Specification Draft as a Project Specification, by satisfying each of the following requirements:</a:t>
            </a:r>
          </a:p>
          <a:p>
            <a:pPr algn="l">
              <a:buFont typeface="Arial" panose="020B0604020202020204" pitchFamily="34" charset="0"/>
              <a:buChar char="•"/>
            </a:pPr>
            <a:r>
              <a:rPr lang="en-US" b="0" i="0" dirty="0">
                <a:solidFill>
                  <a:srgbClr val="0A2540"/>
                </a:solidFill>
                <a:effectLst/>
                <a:latin typeface="Poppins" panose="00000500000000000000" pitchFamily="2" charset="0"/>
              </a:rPr>
              <a:t>(a) Written notice of that nomination must be given by the PGB to all those involved with the Project and the Open Project Administrator at least fourteen days prior to initiating a ballot. The ballot must be conducted by a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of the PGB. The approval decision is subject to the process, notice and transparency rules set forth in these rules and the content requirements noted below.</a:t>
            </a:r>
          </a:p>
          <a:p>
            <a:pPr algn="l">
              <a:buFont typeface="Arial" panose="020B0604020202020204" pitchFamily="34" charset="0"/>
              <a:buChar char="•"/>
            </a:pPr>
            <a:r>
              <a:rPr lang="en-US" b="0" i="0" dirty="0">
                <a:solidFill>
                  <a:srgbClr val="0A2540"/>
                </a:solidFill>
                <a:effectLst/>
                <a:latin typeface="Poppins" panose="00000500000000000000" pitchFamily="2" charset="0"/>
              </a:rPr>
              <a:t>(b) Any machine-executable instructions in a specific computer language (code) that are included in the Project Specification must be composed only of one or more Releases or Group Releases bearing Implementer-Class Licenses.</a:t>
            </a:r>
          </a:p>
          <a:p>
            <a:pPr algn="l">
              <a:buFont typeface="Arial" panose="020B0604020202020204" pitchFamily="34" charset="0"/>
              <a:buChar char="•"/>
            </a:pPr>
            <a:r>
              <a:rPr lang="en-US" b="0" i="0" dirty="0">
                <a:solidFill>
                  <a:srgbClr val="0A2540"/>
                </a:solidFill>
                <a:effectLst/>
                <a:latin typeface="Poppins" panose="00000500000000000000" pitchFamily="2" charset="0"/>
              </a:rPr>
              <a:t>(c) Any guidance, descriptions, processes, models for the behavior of a system or service, or other content that is not machine-executable, and is included in the Project Specification, must be composed only of contributions (which may include Releases or Group Releases) previously made to a Project Repository.</a:t>
            </a:r>
          </a:p>
          <a:p>
            <a:pPr algn="l">
              <a:buFont typeface="Arial" panose="020B0604020202020204" pitchFamily="34" charset="0"/>
              <a:buChar char="•"/>
            </a:pPr>
            <a:r>
              <a:rPr lang="en-US" b="0" i="0" dirty="0">
                <a:solidFill>
                  <a:srgbClr val="0A2540"/>
                </a:solidFill>
                <a:effectLst/>
                <a:latin typeface="Poppins" panose="00000500000000000000" pitchFamily="2" charset="0"/>
              </a:rPr>
              <a:t>(d) The proposed Project Specification will be subject to review and confirmation of conformance by the Open Project Administrator before the approval ballot is opened.</a:t>
            </a:r>
          </a:p>
          <a:p>
            <a:pPr algn="l"/>
            <a:r>
              <a:rPr lang="en-US" b="0" i="0" u="sng" dirty="0">
                <a:solidFill>
                  <a:srgbClr val="2248E5"/>
                </a:solidFill>
                <a:effectLst/>
                <a:latin typeface="Poppins" panose="00000500000000000000" pitchFamily="2" charset="0"/>
                <a:hlinkClick r:id="rId25"/>
              </a:rPr>
              <a:t>13.5</a:t>
            </a:r>
            <a:r>
              <a:rPr lang="en-US" b="0" i="0" dirty="0">
                <a:solidFill>
                  <a:srgbClr val="0A2540"/>
                </a:solidFill>
                <a:effectLst/>
                <a:latin typeface="Poppins" panose="00000500000000000000" pitchFamily="2" charset="0"/>
              </a:rPr>
              <a:t> Upon successful conclusion of the Special Majority Vote, the Open Project Administrator must give public written notice thereof, which constitutes approval, and thereafter will publish the Project Specification to the OASIS Library.</a:t>
            </a:r>
          </a:p>
          <a:p>
            <a:pPr algn="l"/>
            <a:r>
              <a:rPr lang="en-US" b="0" i="0" u="sng" dirty="0">
                <a:solidFill>
                  <a:srgbClr val="2248E5"/>
                </a:solidFill>
                <a:effectLst/>
                <a:latin typeface="Poppins" panose="00000500000000000000" pitchFamily="2" charset="0"/>
                <a:hlinkClick r:id="rId26"/>
              </a:rPr>
              <a:t>13.6</a:t>
            </a:r>
            <a:r>
              <a:rPr lang="en-US" b="0" i="0" dirty="0">
                <a:solidFill>
                  <a:srgbClr val="0A2540"/>
                </a:solidFill>
                <a:effectLst/>
                <a:latin typeface="Poppins" panose="00000500000000000000" pitchFamily="2" charset="0"/>
              </a:rPr>
              <a:t> </a:t>
            </a:r>
            <a:r>
              <a:rPr lang="en-US" b="0" i="1" dirty="0">
                <a:solidFill>
                  <a:srgbClr val="0A2540"/>
                </a:solidFill>
                <a:effectLst/>
                <a:latin typeface="Poppins" panose="00000500000000000000" pitchFamily="2" charset="0"/>
              </a:rPr>
              <a:t>Licensing</a:t>
            </a:r>
            <a:r>
              <a:rPr lang="en-US" b="0" i="0" dirty="0">
                <a:solidFill>
                  <a:srgbClr val="0A2540"/>
                </a:solidFill>
                <a:effectLst/>
                <a:latin typeface="Poppins" panose="00000500000000000000" pitchFamily="2" charset="0"/>
              </a:rPr>
              <a:t>. Project Specifications bear the license rights and covenants provided for each contribution included there, as evidenced by the relevant repositories’ Applicable License(s) and the CLAs, as well as the Specification Non-Assertion Covenant. Project Specifications may bear more than one Applicable License, when composed from Releases or Group Releases from multiple Project Repositories that have different Applicable Licenses.</a:t>
            </a:r>
          </a:p>
          <a:p>
            <a:pPr algn="l"/>
            <a:r>
              <a:rPr lang="en-US" b="0" i="0" u="sng" dirty="0">
                <a:solidFill>
                  <a:srgbClr val="2248E5"/>
                </a:solidFill>
                <a:effectLst/>
                <a:latin typeface="Poppins" panose="00000500000000000000" pitchFamily="2" charset="0"/>
                <a:hlinkClick r:id="rId27"/>
              </a:rPr>
              <a:t>13.7</a:t>
            </a:r>
            <a:r>
              <a:rPr lang="en-US" b="0" i="0" dirty="0">
                <a:solidFill>
                  <a:srgbClr val="0A2540"/>
                </a:solidFill>
                <a:effectLst/>
                <a:latin typeface="Poppins" panose="00000500000000000000" pitchFamily="2" charset="0"/>
              </a:rPr>
              <a:t> Implementations of all kinds are welcome (partial or complete; prototype, proof-of-concept, example, model, or reference implementations), provided that PGBs may not designate any single implementation of a Project Specification as exclusive or privileged.</a:t>
            </a:r>
          </a:p>
          <a:p>
            <a:pPr algn="l"/>
            <a:r>
              <a:rPr lang="en-US" b="1" i="0" u="sng" dirty="0">
                <a:solidFill>
                  <a:srgbClr val="0A2540"/>
                </a:solidFill>
                <a:effectLst/>
                <a:latin typeface="Poppins" panose="00000500000000000000" pitchFamily="2" charset="0"/>
                <a:hlinkClick r:id="rId14"/>
              </a:rPr>
              <a:t>14. OASIS Standard Approval and External Submissions</a:t>
            </a:r>
            <a:endParaRPr lang="en-US" b="1" i="0" dirty="0">
              <a:solidFill>
                <a:srgbClr val="0A2540"/>
              </a:solidFill>
              <a:effectLst/>
              <a:latin typeface="Poppins" panose="00000500000000000000" pitchFamily="2" charset="0"/>
            </a:endParaRPr>
          </a:p>
          <a:p>
            <a:pPr algn="l"/>
            <a:r>
              <a:rPr lang="en-US" b="0" i="0" u="sng" dirty="0">
                <a:solidFill>
                  <a:srgbClr val="2248E5"/>
                </a:solidFill>
                <a:effectLst/>
                <a:latin typeface="Poppins" panose="00000500000000000000" pitchFamily="2" charset="0"/>
                <a:hlinkClick r:id="rId11"/>
              </a:rPr>
              <a:t>Project Specifications</a:t>
            </a:r>
            <a:r>
              <a:rPr lang="en-US" b="0" i="0" dirty="0">
                <a:solidFill>
                  <a:srgbClr val="0A2540"/>
                </a:solidFill>
                <a:effectLst/>
                <a:latin typeface="Poppins" panose="00000500000000000000" pitchFamily="2" charset="0"/>
              </a:rPr>
              <a:t> are eligible for and may be submitted for approval as </a:t>
            </a:r>
            <a:r>
              <a:rPr lang="en-US" b="0" i="1" u="sng" dirty="0">
                <a:solidFill>
                  <a:srgbClr val="2248E5"/>
                </a:solidFill>
                <a:effectLst/>
                <a:latin typeface="Poppins" panose="00000500000000000000" pitchFamily="2" charset="0"/>
                <a:hlinkClick r:id="rId28"/>
              </a:rPr>
              <a:t>OASIS Standards</a:t>
            </a:r>
            <a:r>
              <a:rPr lang="en-US" b="0" i="0" dirty="0">
                <a:solidFill>
                  <a:srgbClr val="0A2540"/>
                </a:solidFill>
                <a:effectLst/>
                <a:latin typeface="Poppins" panose="00000500000000000000" pitchFamily="2" charset="0"/>
              </a:rPr>
              <a:t>, under the following conditions:</a:t>
            </a:r>
          </a:p>
          <a:p>
            <a:pPr algn="l">
              <a:buFont typeface="Arial" panose="020B0604020202020204" pitchFamily="34" charset="0"/>
              <a:buChar char="•"/>
            </a:pPr>
            <a:r>
              <a:rPr lang="en-US" b="0" i="0" dirty="0">
                <a:solidFill>
                  <a:srgbClr val="0A2540"/>
                </a:solidFill>
                <a:effectLst/>
                <a:latin typeface="Poppins" panose="00000500000000000000" pitchFamily="2" charset="0"/>
              </a:rPr>
              <a:t>(a) After three </a:t>
            </a:r>
            <a:r>
              <a:rPr lang="en-US" b="0" i="1" u="sng" dirty="0">
                <a:solidFill>
                  <a:srgbClr val="2248E5"/>
                </a:solidFill>
                <a:effectLst/>
                <a:latin typeface="Poppins" panose="00000500000000000000" pitchFamily="2" charset="0"/>
                <a:hlinkClick r:id="rId29"/>
              </a:rPr>
              <a:t>Statements of Use</a:t>
            </a:r>
            <a:r>
              <a:rPr lang="en-US" b="0" i="0" dirty="0">
                <a:solidFill>
                  <a:srgbClr val="0A2540"/>
                </a:solidFill>
                <a:effectLst/>
                <a:latin typeface="Poppins" panose="00000500000000000000" pitchFamily="2" charset="0"/>
              </a:rPr>
              <a:t> referencing the PS have been presented to the </a:t>
            </a:r>
            <a:r>
              <a:rPr lang="en-US" b="0" i="1" u="sng" dirty="0">
                <a:solidFill>
                  <a:srgbClr val="2248E5"/>
                </a:solidFill>
                <a:effectLst/>
                <a:latin typeface="Poppins" panose="00000500000000000000" pitchFamily="2" charset="0"/>
                <a:hlinkClick r:id="rId30"/>
              </a:rPr>
              <a:t>PGB</a:t>
            </a:r>
            <a:r>
              <a:rPr lang="en-US" b="0" i="0" dirty="0">
                <a:solidFill>
                  <a:srgbClr val="0A2540"/>
                </a:solidFill>
                <a:effectLst/>
                <a:latin typeface="Poppins" panose="00000500000000000000" pitchFamily="2" charset="0"/>
              </a:rPr>
              <a:t>, a PGB having at least Project Approval Minimum Membership may approve the PS as a candidate for </a:t>
            </a:r>
            <a:r>
              <a:rPr lang="en-US" b="0" i="1" u="sng" dirty="0">
                <a:solidFill>
                  <a:srgbClr val="2248E5"/>
                </a:solidFill>
                <a:effectLst/>
                <a:latin typeface="Poppins" panose="00000500000000000000" pitchFamily="2" charset="0"/>
                <a:hlinkClick r:id="rId31"/>
              </a:rPr>
              <a:t>OASIS Standard</a:t>
            </a:r>
            <a:r>
              <a:rPr lang="en-US" b="0" i="0" dirty="0">
                <a:solidFill>
                  <a:srgbClr val="0A2540"/>
                </a:solidFill>
                <a:effectLst/>
                <a:latin typeface="Poppins" panose="00000500000000000000" pitchFamily="2" charset="0"/>
              </a:rPr>
              <a:t> in the same manner, and subject to the same requirements, as apply to </a:t>
            </a:r>
            <a:r>
              <a:rPr lang="en-US" b="0" i="1" u="sng" dirty="0">
                <a:solidFill>
                  <a:srgbClr val="2248E5"/>
                </a:solidFill>
                <a:effectLst/>
                <a:latin typeface="Poppins" panose="00000500000000000000" pitchFamily="2" charset="0"/>
                <a:hlinkClick r:id="rId32"/>
              </a:rPr>
              <a:t>Committee Specifications</a:t>
            </a:r>
            <a:r>
              <a:rPr lang="en-US" b="0" i="0" dirty="0">
                <a:solidFill>
                  <a:srgbClr val="0A2540"/>
                </a:solidFill>
                <a:effectLst/>
                <a:latin typeface="Poppins" panose="00000500000000000000" pitchFamily="2" charset="0"/>
              </a:rPr>
              <a:t> as provided in </a:t>
            </a:r>
            <a:r>
              <a:rPr lang="en-US" b="0" i="1" u="sng" dirty="0">
                <a:solidFill>
                  <a:srgbClr val="2248E5"/>
                </a:solidFill>
                <a:effectLst/>
                <a:latin typeface="Poppins" panose="00000500000000000000" pitchFamily="2" charset="0"/>
                <a:hlinkClick r:id="rId33"/>
              </a:rPr>
              <a:t>Section 3.8 Approval of an OASIS Standard</a:t>
            </a:r>
            <a:r>
              <a:rPr lang="en-US" b="0" i="0" dirty="0">
                <a:solidFill>
                  <a:srgbClr val="0A2540"/>
                </a:solidFill>
                <a:effectLst/>
                <a:latin typeface="Poppins" panose="00000500000000000000" pitchFamily="2" charset="0"/>
              </a:rPr>
              <a:t> of the </a:t>
            </a:r>
            <a:r>
              <a:rPr lang="en-US" b="0" i="1" u="sng" dirty="0">
                <a:solidFill>
                  <a:srgbClr val="2248E5"/>
                </a:solidFill>
                <a:effectLst/>
                <a:latin typeface="Poppins" panose="00000500000000000000" pitchFamily="2" charset="0"/>
                <a:hlinkClick r:id="rId34"/>
              </a:rPr>
              <a:t>OASIS TC Process</a:t>
            </a:r>
            <a:r>
              <a:rPr lang="en-US" b="0" i="0" dirty="0">
                <a:solidFill>
                  <a:srgbClr val="0A2540"/>
                </a:solidFill>
                <a:effectLst/>
                <a:latin typeface="Poppins" panose="00000500000000000000" pitchFamily="2" charset="0"/>
              </a:rPr>
              <a:t>. Procedural requirements applicable to </a:t>
            </a:r>
            <a:r>
              <a:rPr lang="en-US" b="0" i="1" u="sng" dirty="0">
                <a:solidFill>
                  <a:srgbClr val="2248E5"/>
                </a:solidFill>
                <a:effectLst/>
                <a:latin typeface="Poppins" panose="00000500000000000000" pitchFamily="2" charset="0"/>
                <a:hlinkClick r:id="rId35"/>
              </a:rPr>
              <a:t>TCs</a:t>
            </a:r>
            <a:r>
              <a:rPr lang="en-US" b="0" i="0" dirty="0">
                <a:solidFill>
                  <a:srgbClr val="0A2540"/>
                </a:solidFill>
                <a:effectLst/>
                <a:latin typeface="Poppins" panose="00000500000000000000" pitchFamily="2" charset="0"/>
              </a:rPr>
              <a:t> in that rule apply to the PGB for this purpose, including the </a:t>
            </a:r>
            <a:r>
              <a:rPr lang="en-US" b="0" i="1" u="sng" dirty="0">
                <a:solidFill>
                  <a:srgbClr val="2248E5"/>
                </a:solidFill>
                <a:effectLst/>
                <a:latin typeface="Poppins" panose="00000500000000000000" pitchFamily="2" charset="0"/>
                <a:hlinkClick r:id="rId24"/>
              </a:rPr>
              <a:t>Special Majority Vote</a:t>
            </a:r>
            <a:r>
              <a:rPr lang="en-US" b="0" i="0" dirty="0">
                <a:solidFill>
                  <a:srgbClr val="0A2540"/>
                </a:solidFill>
                <a:effectLst/>
                <a:latin typeface="Poppins" panose="00000500000000000000" pitchFamily="2" charset="0"/>
              </a:rPr>
              <a:t> required to nominate a Project Specification for OASIS Standard. However, a candidate for OASIS Standard submitted by an Open Project shall be subject to the distinct licensing terms in these rules, and not the licensing terms in the </a:t>
            </a:r>
            <a:r>
              <a:rPr lang="en-US" b="0" i="1" u="sng" dirty="0">
                <a:solidFill>
                  <a:srgbClr val="2248E5"/>
                </a:solidFill>
                <a:effectLst/>
                <a:latin typeface="Poppins" panose="00000500000000000000" pitchFamily="2" charset="0"/>
                <a:hlinkClick r:id="rId36"/>
              </a:rPr>
              <a:t>OASIS IPR Policy</a:t>
            </a:r>
            <a:r>
              <a:rPr lang="en-US" b="0" i="0" dirty="0">
                <a:solidFill>
                  <a:srgbClr val="0A2540"/>
                </a:solidFill>
                <a:effectLst/>
                <a:latin typeface="Poppins" panose="00000500000000000000" pitchFamily="2" charset="0"/>
              </a:rPr>
              <a:t> for TCs.</a:t>
            </a:r>
          </a:p>
          <a:p>
            <a:pPr algn="l">
              <a:buFont typeface="Arial" panose="020B0604020202020204" pitchFamily="34" charset="0"/>
              <a:buChar char="•"/>
            </a:pPr>
            <a:r>
              <a:rPr lang="en-US" b="0" i="0" dirty="0">
                <a:solidFill>
                  <a:srgbClr val="0A2540"/>
                </a:solidFill>
                <a:effectLst/>
                <a:latin typeface="Poppins" panose="00000500000000000000" pitchFamily="2" charset="0"/>
              </a:rPr>
              <a:t>(b) Upon a successful conclusion of that PGB vote and all other requirements, the </a:t>
            </a:r>
            <a:r>
              <a:rPr lang="en-US" b="0" i="1" u="sng" dirty="0">
                <a:solidFill>
                  <a:srgbClr val="2248E5"/>
                </a:solidFill>
                <a:effectLst/>
                <a:latin typeface="Poppins" panose="00000500000000000000" pitchFamily="2" charset="0"/>
                <a:hlinkClick r:id="rId37"/>
              </a:rPr>
              <a:t>OASIS TC Administrator</a:t>
            </a:r>
            <a:r>
              <a:rPr lang="en-US" b="0" i="0" dirty="0">
                <a:solidFill>
                  <a:srgbClr val="0A2540"/>
                </a:solidFill>
                <a:effectLst/>
                <a:latin typeface="Poppins" panose="00000500000000000000" pitchFamily="2" charset="0"/>
              </a:rPr>
              <a:t> shall proceed with public review and a call for consent as provided in </a:t>
            </a:r>
            <a:r>
              <a:rPr lang="en-US" b="0" i="1" u="sng" dirty="0">
                <a:solidFill>
                  <a:srgbClr val="2248E5"/>
                </a:solidFill>
                <a:effectLst/>
                <a:latin typeface="Poppins" panose="00000500000000000000" pitchFamily="2" charset="0"/>
                <a:hlinkClick r:id="rId38"/>
              </a:rPr>
              <a:t>Sections 3.8.2</a:t>
            </a:r>
            <a:r>
              <a:rPr lang="en-US" b="0" i="0" dirty="0">
                <a:solidFill>
                  <a:srgbClr val="0A2540"/>
                </a:solidFill>
                <a:effectLst/>
                <a:latin typeface="Poppins" panose="00000500000000000000" pitchFamily="2" charset="0"/>
              </a:rPr>
              <a:t> and </a:t>
            </a:r>
            <a:r>
              <a:rPr lang="en-US" b="0" i="1" u="sng" dirty="0">
                <a:solidFill>
                  <a:srgbClr val="2248E5"/>
                </a:solidFill>
                <a:effectLst/>
                <a:latin typeface="Poppins" panose="00000500000000000000" pitchFamily="2" charset="0"/>
                <a:hlinkClick r:id="rId39"/>
              </a:rPr>
              <a:t>3.8.3</a:t>
            </a:r>
            <a:r>
              <a:rPr lang="en-US" b="0" i="0" dirty="0">
                <a:solidFill>
                  <a:srgbClr val="0A2540"/>
                </a:solidFill>
                <a:effectLst/>
                <a:latin typeface="Poppins" panose="00000500000000000000" pitchFamily="2" charset="0"/>
              </a:rPr>
              <a:t> of the OASIS TC Process. An OASIS Standard submitted by an Open Project and approved as provided above is eligible for further external submissions as provided in and subject to the requirements in the </a:t>
            </a:r>
            <a:r>
              <a:rPr lang="en-US" b="0" i="1" u="sng" dirty="0">
                <a:solidFill>
                  <a:srgbClr val="2248E5"/>
                </a:solidFill>
                <a:effectLst/>
                <a:latin typeface="Poppins" panose="00000500000000000000" pitchFamily="2" charset="0"/>
                <a:hlinkClick r:id="rId40"/>
              </a:rPr>
              <a:t>OASIS Liaison Policy</a:t>
            </a:r>
            <a:r>
              <a:rPr lang="en-US" b="0" i="0" dirty="0">
                <a:solidFill>
                  <a:srgbClr val="0A2540"/>
                </a:solidFill>
                <a:effectLst/>
                <a:latin typeface="Poppins" panose="00000500000000000000" pitchFamily="2" charset="0"/>
              </a:rPr>
              <a:t>. The PGB must have at least Project Approval Minimum Membership at the time of any such action or approval; the other procedural requirements applicable to TCs in that policy apply to the PGB for this purpose.</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0A2540"/>
              </a:solidFill>
              <a:effectLst/>
              <a:latin typeface="Poppins" panose="00000500000000000000" pitchFamily="2" charset="0"/>
            </a:endParaRPr>
          </a:p>
          <a:p>
            <a:pPr algn="l">
              <a:buFont typeface="+mj-lt"/>
              <a:buAutoNum type="alphaLcPeriod"/>
            </a:pPr>
            <a:endParaRPr lang="en-US" b="0" i="0" dirty="0">
              <a:solidFill>
                <a:srgbClr val="0A2540"/>
              </a:solidFill>
              <a:effectLst/>
              <a:latin typeface="Poppins" panose="00000500000000000000" pitchFamily="2" charset="0"/>
            </a:endParaRP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284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766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464149" rtl="0" eaLnBrk="1" fontAlgn="auto" latinLnBrk="0" hangingPunct="1">
              <a:lnSpc>
                <a:spcPct val="100000"/>
              </a:lnSpc>
              <a:spcBef>
                <a:spcPts val="0"/>
              </a:spcBef>
              <a:spcAft>
                <a:spcPts val="0"/>
              </a:spcAft>
              <a:buClrTx/>
              <a:buSzTx/>
              <a:buFontTx/>
              <a:buNone/>
              <a:tabLst/>
              <a:defRPr/>
            </a:pPr>
            <a:fld id="{B7DA21B6-DD30-824E-9484-61254458B3F6}"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4149"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31167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VOTING: The usual method of voting  is viva voce (by voice). To accommodate the virtual setting the chair may ask members to “Raise your hand” to signal aye or no.</a:t>
            </a:r>
          </a:p>
        </p:txBody>
      </p:sp>
      <p:sp>
        <p:nvSpPr>
          <p:cNvPr id="4" name="Slide Number Placeholder 3"/>
          <p:cNvSpPr>
            <a:spLocks noGrp="1"/>
          </p:cNvSpPr>
          <p:nvPr>
            <p:ph type="sldNum" sz="quarter" idx="5"/>
          </p:nvPr>
        </p:nvSpPr>
        <p:spPr/>
        <p:txBody>
          <a:bodyPr/>
          <a:lstStyle/>
          <a:p>
            <a:fld id="{5F8897AF-D04E-4367-BADA-11FF3D514EE8}" type="slidenum">
              <a:rPr lang="en-US" smtClean="0"/>
              <a:t>2</a:t>
            </a:fld>
            <a:endParaRPr lang="en-US"/>
          </a:p>
        </p:txBody>
      </p:sp>
    </p:spTree>
    <p:extLst>
      <p:ext uri="{BB962C8B-B14F-4D97-AF65-F5344CB8AC3E}">
        <p14:creationId xmlns:p14="http://schemas.microsoft.com/office/powerpoint/2010/main" val="1830169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updated 12/29/22</a:t>
            </a:r>
          </a:p>
          <a:p>
            <a:r>
              <a:rPr lang="en-US" dirty="0"/>
              <a:t>On 20 October 22 OASIS stood up NIEM Open Project. This Organization Structure was proposed and approved by the PGB on 20 October with exception of the two tiger teams shown which are currently being considered by the NBAC and NMO TSCs. The Project Governing Board (PGB) was established with membership from six Founding Sponsors (Joint Staff J6, Department of Homeland Security Science &amp; Technology (DHS S&amp;T), Georgia Tech Research Institute (GTRI), Equivant, sFractal, and the National Association of Justice Information Systems (NAJIS).</a:t>
            </a:r>
          </a:p>
          <a:p>
            <a:endParaRPr lang="en-US" dirty="0"/>
          </a:p>
          <a:p>
            <a:r>
              <a:rPr lang="en-US" b="0" i="0" u="sng" dirty="0">
                <a:solidFill>
                  <a:srgbClr val="2248E5"/>
                </a:solidFill>
                <a:effectLst/>
                <a:latin typeface="Poppins" panose="00000500000000000000" pitchFamily="2" charset="0"/>
                <a:hlinkClick r:id="rId3"/>
              </a:rPr>
              <a:t>5.1</a:t>
            </a:r>
            <a:r>
              <a:rPr lang="en-US" b="0" i="0" dirty="0">
                <a:solidFill>
                  <a:srgbClr val="0A2540"/>
                </a:solidFill>
                <a:effectLst/>
                <a:latin typeface="Poppins" panose="00000500000000000000" pitchFamily="2" charset="0"/>
              </a:rPr>
              <a:t> Overall guidance for the Project is provided by its </a:t>
            </a:r>
            <a:r>
              <a:rPr lang="en-US" b="0" i="1" u="sng" dirty="0">
                <a:solidFill>
                  <a:srgbClr val="2248E5"/>
                </a:solidFill>
                <a:effectLst/>
                <a:latin typeface="Poppins" panose="00000500000000000000" pitchFamily="2" charset="0"/>
                <a:hlinkClick r:id="rId4"/>
              </a:rPr>
              <a:t>Project Governing Board</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PGB</a:t>
            </a:r>
            <a:r>
              <a:rPr lang="en-US" b="0" i="0" dirty="0">
                <a:solidFill>
                  <a:srgbClr val="0A2540"/>
                </a:solidFill>
                <a:effectLst/>
                <a:latin typeface="Poppins" panose="00000500000000000000" pitchFamily="2" charset="0"/>
              </a:rPr>
              <a:t>). The PGB is composed of one voting member from each Project Sponsor who elects to appoint a PGB member, and (a) if the PGB has one or more Technical Steering Committees, one voting expert representative from each TSC, elected or appointed by that TSC,… The PGB may create additional non-voting PGB member seats for expert representatives to be elected by the TSC or appointed by the PGB (</a:t>
            </a:r>
            <a:r>
              <a:rPr lang="en-US" dirty="0">
                <a:hlinkClick r:id="rId5"/>
              </a:rPr>
              <a:t>Open Project Rules - OASIS Open (oasis-open.org)</a:t>
            </a:r>
            <a:endParaRPr lang="en-US" dirty="0"/>
          </a:p>
          <a:p>
            <a:endParaRPr lang="en-US" dirty="0"/>
          </a:p>
          <a:p>
            <a:r>
              <a:rPr lang="en-US" dirty="0"/>
              <a:t>The PGB approved 3 Technical Steering Committees (TSCs) by resolution and their respective governance documents (NIEM Management Office TSC, NIEM Business Architecture Committee TSC, and NIEN Technical Steering Committee TSC) and appointed their respective Co-Chairs.</a:t>
            </a:r>
          </a:p>
          <a:p>
            <a:endParaRPr lang="en-US" dirty="0"/>
          </a:p>
          <a:p>
            <a:r>
              <a:rPr lang="en-US" b="0" i="0" dirty="0">
                <a:solidFill>
                  <a:srgbClr val="0A2540"/>
                </a:solidFill>
                <a:effectLst/>
                <a:latin typeface="Poppins" panose="00000500000000000000" pitchFamily="2" charset="0"/>
              </a:rPr>
              <a:t>6. Technical Steering Committees - The PGB shall form a </a:t>
            </a:r>
            <a:r>
              <a:rPr lang="en-US" b="1" i="1" dirty="0">
                <a:solidFill>
                  <a:srgbClr val="0A2540"/>
                </a:solidFill>
                <a:effectLst/>
                <a:latin typeface="Poppins" panose="00000500000000000000" pitchFamily="2" charset="0"/>
              </a:rPr>
              <a:t>Technical Steering Committee</a:t>
            </a:r>
            <a:r>
              <a:rPr lang="en-US" b="0" i="0" dirty="0">
                <a:solidFill>
                  <a:srgbClr val="0A2540"/>
                </a:solidFill>
                <a:effectLst/>
                <a:latin typeface="Poppins" panose="00000500000000000000" pitchFamily="2" charset="0"/>
              </a:rPr>
              <a:t> (or </a:t>
            </a:r>
            <a:r>
              <a:rPr lang="en-US" b="1" i="1" dirty="0">
                <a:solidFill>
                  <a:srgbClr val="0A2540"/>
                </a:solidFill>
                <a:effectLst/>
                <a:latin typeface="Poppins" panose="00000500000000000000" pitchFamily="2" charset="0"/>
              </a:rPr>
              <a:t>TSC</a:t>
            </a:r>
            <a:r>
              <a:rPr lang="en-US" b="0" i="0" dirty="0">
                <a:solidFill>
                  <a:srgbClr val="0A2540"/>
                </a:solidFill>
                <a:effectLst/>
                <a:latin typeface="Poppins" panose="00000500000000000000" pitchFamily="2" charset="0"/>
              </a:rPr>
              <a:t>) by a resolution of the PGB. A Project’s TSC members shall be composed of the persons, selected in the manner, and chaired by such person as is provided by that resolution. The PGB must create and publish process documentation for each TSC, outlining the requirements for joining and voting in that TSC, consistent with these Rules (including Section 10), and shall specify whether the Chair(s) of the TSC are selected by the PGB, or by that TSC’s members. The TSC shall have the duties to advise the PGB and such others as are specified by the PGB, so long as consistent with these Rules and OASIS policies (</a:t>
            </a:r>
            <a:r>
              <a:rPr lang="en-US" dirty="0">
                <a:hlinkClick r:id="rId6"/>
              </a:rPr>
              <a:t>Open Project Rules - OASIS Open (oasis-open.org)</a:t>
            </a:r>
            <a:r>
              <a:rPr lang="en-US" b="0" i="0" dirty="0">
                <a:solidFill>
                  <a:srgbClr val="0A2540"/>
                </a:solidFill>
                <a:effectLst/>
                <a:latin typeface="Poppins" panose="00000500000000000000" pitchFamily="2" charset="0"/>
              </a:rPr>
              <a:t>.</a:t>
            </a:r>
          </a:p>
          <a:p>
            <a:endParaRPr lang="en-US" b="0" i="0" dirty="0">
              <a:solidFill>
                <a:srgbClr val="0A2540"/>
              </a:solidFill>
              <a:effectLst/>
              <a:latin typeface="Poppins" panose="00000500000000000000" pitchFamily="2" charset="0"/>
            </a:endParaRPr>
          </a:p>
          <a:p>
            <a:r>
              <a:rPr lang="en-US" b="0" i="0" dirty="0">
                <a:solidFill>
                  <a:srgbClr val="0A2540"/>
                </a:solidFill>
                <a:effectLst/>
                <a:latin typeface="Poppins" panose="00000500000000000000" pitchFamily="2" charset="0"/>
              </a:rPr>
              <a:t>The TSCs may establish Subcommittees and Tiger Teams. There were 17 former NIEM Domains (Communities of Interest (COIs)) at the standup of NIEM OPEN under the auspices of OASIS. The NBAC TSC is recommending these Domains transition as NBAC subcommittees as outlined in the NBAC TSC approved Governance Document. Each Domain will elect a Steward and/or Chairs and establish Standard Operating Procedures IAW OASIS rules.</a:t>
            </a:r>
          </a:p>
          <a:p>
            <a:endParaRPr lang="en-US" b="0" i="0" dirty="0">
              <a:solidFill>
                <a:srgbClr val="0A2540"/>
              </a:solidFill>
              <a:effectLst/>
              <a:latin typeface="Poppins" panose="00000500000000000000" pitchFamily="2" charset="0"/>
            </a:endParaRPr>
          </a:p>
          <a:p>
            <a:r>
              <a:rPr lang="en-US" b="0" i="0" dirty="0">
                <a:solidFill>
                  <a:srgbClr val="0A2540"/>
                </a:solidFill>
                <a:effectLst/>
                <a:latin typeface="Poppins" panose="00000500000000000000" pitchFamily="2" charset="0"/>
              </a:rPr>
              <a:t>In addition to Domains, the Harmonization Subcommittee is constituted under the NBAC TSC. This subcommittee is responsible for oversight of NIEM CORE (</a:t>
            </a:r>
            <a:r>
              <a:rPr lang="en-US" b="0" i="0" dirty="0">
                <a:solidFill>
                  <a:srgbClr val="1B1B1B"/>
                </a:solidFill>
                <a:effectLst/>
                <a:latin typeface="Source Sans Pro Web"/>
              </a:rPr>
              <a:t>The NIEM core consists of data elements that are commonly understood and defined across domains, such as person, activity, document, location, and item. It’s governed jointly by all NIEM domains</a:t>
            </a:r>
            <a:r>
              <a:rPr lang="en-US" b="0" i="0" dirty="0">
                <a:solidFill>
                  <a:srgbClr val="0A2540"/>
                </a:solidFill>
                <a:effectLst/>
                <a:latin typeface="Poppins" panose="00000500000000000000" pitchFamily="2" charset="0"/>
              </a:rPr>
              <a:t> and the NIEM Harmonization Process.). https://www.niem.gov/about-niem/niem-model</a:t>
            </a:r>
          </a:p>
          <a:p>
            <a:endParaRPr lang="en-US" b="0" i="0" dirty="0">
              <a:solidFill>
                <a:srgbClr val="0A2540"/>
              </a:solidFill>
              <a:effectLst/>
              <a:latin typeface="Poppins" panose="00000500000000000000" pitchFamily="2" charset="0"/>
            </a:endParaRPr>
          </a:p>
          <a:p>
            <a:pPr algn="l"/>
            <a:r>
              <a:rPr lang="en-US" b="1" i="0" dirty="0">
                <a:solidFill>
                  <a:srgbClr val="1B1B1B"/>
                </a:solidFill>
                <a:effectLst/>
                <a:latin typeface="Montserrat-Bold"/>
              </a:rPr>
              <a:t>Updating the NIEM core</a:t>
            </a:r>
          </a:p>
          <a:p>
            <a:pPr algn="l"/>
            <a:r>
              <a:rPr lang="en-US" b="0" i="0" dirty="0">
                <a:solidFill>
                  <a:srgbClr val="1B1B1B"/>
                </a:solidFill>
                <a:effectLst/>
                <a:latin typeface="Source Sans Pro Web"/>
              </a:rPr>
              <a:t>If a data requirement isn't already found in the overall NIEM model and is applicable to many domains, it can be submitted through the NBAC for consideration for NIEM core. A primary function of the NBAC is to coordinate the ongoing harmonization process between NIEM core and domains.</a:t>
            </a:r>
          </a:p>
          <a:p>
            <a:pPr algn="l"/>
            <a:r>
              <a:rPr lang="en-US" b="1" i="0" dirty="0">
                <a:solidFill>
                  <a:srgbClr val="1B1B1B"/>
                </a:solidFill>
                <a:effectLst/>
                <a:latin typeface="Montserrat-Bold"/>
              </a:rPr>
              <a:t>Model harmonization</a:t>
            </a:r>
          </a:p>
          <a:p>
            <a:pPr algn="l"/>
            <a:r>
              <a:rPr lang="en-US" b="0" i="0" dirty="0">
                <a:solidFill>
                  <a:srgbClr val="1B1B1B"/>
                </a:solidFill>
                <a:effectLst/>
                <a:latin typeface="Source Sans Pro Web"/>
              </a:rPr>
              <a:t>Harmonization is an ongoing process to ensure no duplication in the model as updates are made and it evolves to accommodate new community business requirements. The harmonization process integrates these new requirements while still ensuring data elements exist only once in the model. There are two types of harmonization, between domains and between NIEM core and domains.</a:t>
            </a:r>
          </a:p>
          <a:p>
            <a:pPr algn="l"/>
            <a:r>
              <a:rPr lang="en-US" b="1" i="0" dirty="0">
                <a:solidFill>
                  <a:srgbClr val="1B1B1B"/>
                </a:solidFill>
                <a:effectLst/>
                <a:latin typeface="Montserrat-Bold"/>
              </a:rPr>
              <a:t>Harmonization review process</a:t>
            </a:r>
          </a:p>
          <a:p>
            <a:pPr algn="l"/>
            <a:r>
              <a:rPr lang="en-US" b="0" i="0" dirty="0">
                <a:solidFill>
                  <a:srgbClr val="1B1B1B"/>
                </a:solidFill>
                <a:effectLst/>
                <a:latin typeface="Source Sans Pro Web"/>
              </a:rPr>
              <a:t>Each domain has its own process for updating its data model, depending on the domain’s business needs and resources available.</a:t>
            </a:r>
          </a:p>
          <a:p>
            <a:pPr algn="l"/>
            <a:r>
              <a:rPr lang="en-US" b="0" i="0" dirty="0">
                <a:solidFill>
                  <a:srgbClr val="1B1B1B"/>
                </a:solidFill>
                <a:effectLst/>
                <a:latin typeface="Source Sans Pro Web"/>
              </a:rPr>
              <a:t>For harmonization between NIEM core and domains, every new business requirement that's identified follows a review process, as follows:</a:t>
            </a:r>
          </a:p>
          <a:p>
            <a:pPr algn="l">
              <a:buFont typeface="+mj-lt"/>
              <a:buAutoNum type="arabicPeriod"/>
            </a:pPr>
            <a:r>
              <a:rPr lang="en-US" b="0" i="0" dirty="0">
                <a:solidFill>
                  <a:srgbClr val="1B1B1B"/>
                </a:solidFill>
                <a:effectLst/>
                <a:latin typeface="Source Sans Pro Web"/>
              </a:rPr>
              <a:t>Issue is identified and an initial assessment is conducted by the NIEM … developers or self-identified by the domain(s).</a:t>
            </a:r>
          </a:p>
          <a:p>
            <a:pPr algn="l">
              <a:buFont typeface="+mj-lt"/>
              <a:buAutoNum type="arabicPeriod"/>
            </a:pPr>
            <a:r>
              <a:rPr lang="en-US" b="0" i="0" dirty="0">
                <a:solidFill>
                  <a:srgbClr val="1B1B1B"/>
                </a:solidFill>
                <a:effectLst/>
                <a:latin typeface="Source Sans Pro Web"/>
              </a:rPr>
              <a:t>Issue is reviewed by the NBAC and is assigned to a team consisting of NBAC TSC members with knowledge, expertise, and/or vested interest in resolving the issue.</a:t>
            </a:r>
          </a:p>
          <a:p>
            <a:pPr algn="l">
              <a:buFont typeface="+mj-lt"/>
              <a:buAutoNum type="arabicPeriod"/>
            </a:pPr>
            <a:r>
              <a:rPr lang="en-US" b="0" i="0" dirty="0">
                <a:solidFill>
                  <a:srgbClr val="1B1B1B"/>
                </a:solidFill>
                <a:effectLst/>
                <a:latin typeface="Source Sans Pro Web"/>
              </a:rPr>
              <a:t>The NBAC team works to resolve the issue and provides a recommended solution.</a:t>
            </a:r>
          </a:p>
          <a:p>
            <a:pPr algn="l">
              <a:buFont typeface="+mj-lt"/>
              <a:buAutoNum type="arabicPeriod"/>
            </a:pPr>
            <a:r>
              <a:rPr lang="en-US" b="0" i="0" dirty="0">
                <a:solidFill>
                  <a:srgbClr val="1B1B1B"/>
                </a:solidFill>
                <a:effectLst/>
                <a:latin typeface="Source Sans Pro Web"/>
              </a:rPr>
              <a:t>The NBAC reviews the recommended solution and accepts, rejects, or defers it for more information, which the team then supports.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lang="en-US" b="0" i="0" dirty="0">
                <a:solidFill>
                  <a:srgbClr val="1B1B1B"/>
                </a:solidFill>
                <a:effectLst/>
                <a:latin typeface="Source Sans Pro Web"/>
              </a:rPr>
              <a:t>When the solution is accepted, NIEM lead developers will include it in the next release. </a:t>
            </a:r>
            <a:r>
              <a:rPr lang="en-US" b="0" i="0" dirty="0">
                <a:solidFill>
                  <a:srgbClr val="0A2540"/>
                </a:solidFill>
                <a:effectLst/>
                <a:latin typeface="Poppins" panose="00000500000000000000" pitchFamily="2" charset="0"/>
              </a:rPr>
              <a:t>https://www.niem.gov/about-niem/niem-model</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endParaRPr lang="en-US" b="0" i="0" dirty="0">
              <a:solidFill>
                <a:srgbClr val="0A2540"/>
              </a:solidFill>
              <a:effectLst/>
              <a:latin typeface="Poppins" panose="000005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0A2540"/>
                </a:solidFill>
                <a:effectLst/>
                <a:latin typeface="Poppins" panose="00000500000000000000" pitchFamily="2" charset="0"/>
              </a:rPr>
              <a:t>The Executive Liaison Group is an informal advisory group composed of members of the former NIEM Executive Steering Committee and  senior NIEM advocates. It serves in a consultive role to the PGB at the discretion of the PGB.</a:t>
            </a:r>
          </a:p>
          <a:p>
            <a:endParaRPr lang="en-US" b="0" i="0" dirty="0">
              <a:solidFill>
                <a:srgbClr val="0A2540"/>
              </a:solidFill>
              <a:effectLst/>
              <a:latin typeface="Poppins" panose="00000500000000000000" pitchFamily="2" charset="0"/>
            </a:endParaRPr>
          </a:p>
          <a:p>
            <a:r>
              <a:rPr lang="en-US" b="0" i="0" dirty="0">
                <a:solidFill>
                  <a:srgbClr val="FF0000"/>
                </a:solidFill>
                <a:effectLst/>
                <a:latin typeface="Poppins" panose="00000500000000000000" pitchFamily="2" charset="0"/>
              </a:rPr>
              <a:t>As of 12-27-2022, there are 1 NBAC TSC  Tiger (Domain Management &amp; Standing Rules) and 1 NMO TSC Standing Committee (Communications &amp; Outreach) in the offing.</a:t>
            </a:r>
          </a:p>
          <a:p>
            <a:endParaRPr lang="en-US" b="0" i="0" dirty="0">
              <a:solidFill>
                <a:srgbClr val="0A2540"/>
              </a:solidFill>
              <a:effectLst/>
              <a:latin typeface="Poppins" panose="00000500000000000000" pitchFamily="2" charset="0"/>
            </a:endParaRPr>
          </a:p>
          <a:p>
            <a:endParaRPr lang="en-US" dirty="0"/>
          </a:p>
        </p:txBody>
      </p:sp>
      <p:sp>
        <p:nvSpPr>
          <p:cNvPr id="4" name="Slide Number Placeholder 3"/>
          <p:cNvSpPr>
            <a:spLocks noGrp="1"/>
          </p:cNvSpPr>
          <p:nvPr>
            <p:ph type="sldNum" sz="quarter" idx="5"/>
          </p:nvPr>
        </p:nvSpPr>
        <p:spPr/>
        <p:txBody>
          <a:bodyPr/>
          <a:lstStyle/>
          <a:p>
            <a:fld id="{5F8897AF-D04E-4367-BADA-11FF3D514EE8}" type="slidenum">
              <a:rPr lang="en-US" smtClean="0"/>
              <a:t>4</a:t>
            </a:fld>
            <a:endParaRPr lang="en-US"/>
          </a:p>
        </p:txBody>
      </p:sp>
    </p:spTree>
    <p:extLst>
      <p:ext uri="{BB962C8B-B14F-4D97-AF65-F5344CB8AC3E}">
        <p14:creationId xmlns:p14="http://schemas.microsoft.com/office/powerpoint/2010/main" val="3363645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64149">
              <a:defRPr/>
            </a:pPr>
            <a:r>
              <a:rPr lang="en-US" sz="2000" dirty="0"/>
              <a:t>Introduce OASIS Staff to new PGB Members</a:t>
            </a:r>
          </a:p>
          <a:p>
            <a:pPr defTabSz="464149">
              <a:defRPr/>
            </a:pPr>
            <a:endParaRPr lang="en-US" sz="2000" dirty="0"/>
          </a:p>
          <a:p>
            <a:pPr defTabSz="464149">
              <a:defRPr/>
            </a:pPr>
            <a:r>
              <a:rPr lang="en-US" sz="2000" dirty="0"/>
              <a:t>All 4 will have speaking roles during the remainder of the meeting.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87CE15-94C8-4EBD-A669-CBAD7ED0CA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3007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b="0" u="sng" dirty="0">
                <a:solidFill>
                  <a:schemeClr val="tx1">
                    <a:lumMod val="50000"/>
                  </a:schemeClr>
                </a:solidFill>
                <a:hlinkClick r:id="rId3">
                  <a:extLst>
                    <a:ext uri="{A12FA001-AC4F-418D-AE19-62706E023703}">
                      <ahyp:hlinkClr xmlns:ahyp="http://schemas.microsoft.com/office/drawing/2018/hyperlinkcolor" val="tx"/>
                    </a:ext>
                  </a:extLst>
                </a:hlinkClick>
              </a:rPr>
              <a:t>NO Member Updates from 11 April PGB</a:t>
            </a:r>
          </a:p>
          <a:p>
            <a:endParaRPr lang="en-US" dirty="0">
              <a:solidFill>
                <a:srgbClr val="0563C1"/>
              </a:solidFill>
              <a:hlinkClick r:id="rId3">
                <a:extLst>
                  <a:ext uri="{A12FA001-AC4F-418D-AE19-62706E023703}">
                    <ahyp:hlinkClr xmlns:ahyp="http://schemas.microsoft.com/office/drawing/2018/hyperlinkcolor" val="tx"/>
                  </a:ext>
                </a:extLst>
              </a:hlinkClick>
            </a:endParaRPr>
          </a:p>
          <a:p>
            <a:endParaRPr lang="en-US" dirty="0">
              <a:solidFill>
                <a:srgbClr val="0563C1"/>
              </a:solidFill>
              <a:hlinkClick r:id="rId3">
                <a:extLst>
                  <a:ext uri="{A12FA001-AC4F-418D-AE19-62706E023703}">
                    <ahyp:hlinkClr xmlns:ahyp="http://schemas.microsoft.com/office/drawing/2018/hyperlinkcolor" val="tx"/>
                  </a:ext>
                </a:extLst>
              </a:hlinkClick>
            </a:endParaRPr>
          </a:p>
          <a:p>
            <a:r>
              <a:rPr lang="en-US" dirty="0">
                <a:solidFill>
                  <a:srgbClr val="0563C1"/>
                </a:solidFill>
                <a:hlinkClick r:id="rId3">
                  <a:extLst>
                    <a:ext uri="{A12FA001-AC4F-418D-AE19-62706E023703}">
                      <ahyp:hlinkClr xmlns:ahyp="http://schemas.microsoft.com/office/drawing/2018/hyperlinkcolor" val="tx"/>
                    </a:ext>
                  </a:extLst>
                </a:hlinkClick>
              </a:rPr>
              <a:t>Open Project Rules - OASIS Open (oasis-open.org)</a:t>
            </a:r>
            <a:endParaRPr lang="en-US" dirty="0"/>
          </a:p>
          <a:p>
            <a:r>
              <a:rPr lang="en-US" b="0" i="0" u="sng" dirty="0">
                <a:solidFill>
                  <a:srgbClr val="2248E5"/>
                </a:solidFill>
                <a:effectLst/>
                <a:latin typeface="Poppins"/>
                <a:hlinkClick r:id="rId4"/>
              </a:rPr>
              <a:t>5.1</a:t>
            </a:r>
            <a:r>
              <a:rPr lang="en-US" b="0" i="0" dirty="0">
                <a:solidFill>
                  <a:srgbClr val="0A2540"/>
                </a:solidFill>
                <a:effectLst/>
                <a:latin typeface="Poppins"/>
              </a:rPr>
              <a:t> Overall guidance for the Project is provided by its </a:t>
            </a:r>
            <a:r>
              <a:rPr lang="en-US" b="0" i="1" u="sng" dirty="0">
                <a:solidFill>
                  <a:srgbClr val="2248E5"/>
                </a:solidFill>
                <a:effectLst/>
                <a:latin typeface="Poppins"/>
                <a:hlinkClick r:id="rId5"/>
              </a:rPr>
              <a:t>Project Governing Board</a:t>
            </a:r>
            <a:r>
              <a:rPr lang="en-US" b="0" i="0" dirty="0">
                <a:solidFill>
                  <a:srgbClr val="0A2540"/>
                </a:solidFill>
                <a:effectLst/>
                <a:latin typeface="Poppins"/>
              </a:rPr>
              <a:t> (or </a:t>
            </a:r>
            <a:r>
              <a:rPr lang="en-US" b="1" i="1" dirty="0">
                <a:solidFill>
                  <a:srgbClr val="0A2540"/>
                </a:solidFill>
                <a:effectLst/>
                <a:latin typeface="Poppins"/>
              </a:rPr>
              <a:t>PGB</a:t>
            </a:r>
            <a:r>
              <a:rPr lang="en-US" b="0" i="0" dirty="0">
                <a:solidFill>
                  <a:srgbClr val="0A2540"/>
                </a:solidFill>
                <a:effectLst/>
                <a:latin typeface="Poppins"/>
              </a:rPr>
              <a:t>). The PGB is composed of one voting member from each Project Sponsor who elects to appoint a PGB member, and (a) if the PGB has one or more Technical Steering Committees, one voting expert representative from each TSC, elected or appointed by that TSC, or (b) otherwise, the PGB may appoint at least one and no more than two voting expert representatives from its community of contributors. The PGB may create additional non-voting PGB member seats for expert representatives to be elected by the TSC or appointed by the PGB. The PGB membership of all such members of any type is conditioned on satisfaction of the CLA requirement of Section 5.2. Voting status on the PGB may be affected by the provisions of Section 5.7.</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425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currently have 10 Sponsors and 3 TSCs. Currently 11 PGB voting members, 2 Non-Voting Members.</a:t>
            </a:r>
          </a:p>
          <a:p>
            <a:endParaRPr lang="en-US" dirty="0"/>
          </a:p>
          <a:p>
            <a:r>
              <a:rPr lang="en-US" dirty="0"/>
              <a:t>Thomas Krul will represent the NBAC TSC as voting member for the next 6 months.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475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Tom Carlson added to assist with transition of Training Repo to NIEMOpen.</a:t>
            </a:r>
          </a:p>
        </p:txBody>
      </p:sp>
      <p:sp>
        <p:nvSpPr>
          <p:cNvPr id="4" name="Slide Number Placeholder 3"/>
          <p:cNvSpPr>
            <a:spLocks noGrp="1"/>
          </p:cNvSpPr>
          <p:nvPr>
            <p:ph type="sldNum" sz="quarter" idx="5"/>
          </p:nvPr>
        </p:nvSpPr>
        <p:spPr/>
        <p:txBody>
          <a:bodyPr/>
          <a:lstStyle/>
          <a:p>
            <a:fld id="{5F8897AF-D04E-4367-BADA-11FF3D514EE8}" type="slidenum">
              <a:rPr lang="en-US" smtClean="0"/>
              <a:t>8</a:t>
            </a:fld>
            <a:endParaRPr lang="en-US"/>
          </a:p>
        </p:txBody>
      </p:sp>
    </p:spTree>
    <p:extLst>
      <p:ext uri="{BB962C8B-B14F-4D97-AF65-F5344CB8AC3E}">
        <p14:creationId xmlns:p14="http://schemas.microsoft.com/office/powerpoint/2010/main" val="2542306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OBIM sponsor paperwork in progress</a:t>
            </a:r>
          </a:p>
          <a:p>
            <a:pPr marL="228600" indent="-228600">
              <a:buAutoNum type="arabicPeriod"/>
            </a:pPr>
            <a:r>
              <a:rPr lang="en-US" dirty="0"/>
              <a:t>Microsoft still on target as sponsor Jul – Sep 2023</a:t>
            </a:r>
          </a:p>
          <a:p>
            <a:pPr marL="228600" indent="-228600">
              <a:buAutoNum type="arabicPeriod"/>
            </a:pPr>
            <a:r>
              <a:rPr lang="en-US" dirty="0"/>
              <a:t>DISA new potential sponsors</a:t>
            </a:r>
            <a:endParaRPr lang="en-US" b="0" dirty="0">
              <a:solidFill>
                <a:srgbClr val="2D2E2C"/>
              </a:solidFill>
              <a:effectLst/>
              <a:latin typeface="pt sans"/>
            </a:endParaRPr>
          </a:p>
          <a:p>
            <a:br>
              <a:rPr lang="en-US"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8897AF-D04E-4367-BADA-11FF3D514E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562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Chair introduces Cathie Mayo</a:t>
            </a:r>
          </a:p>
        </p:txBody>
      </p:sp>
      <p:sp>
        <p:nvSpPr>
          <p:cNvPr id="4" name="Slide Number Placeholder 3"/>
          <p:cNvSpPr>
            <a:spLocks noGrp="1"/>
          </p:cNvSpPr>
          <p:nvPr>
            <p:ph type="sldNum" sz="quarter" idx="5"/>
          </p:nvPr>
        </p:nvSpPr>
        <p:spPr/>
        <p:txBody>
          <a:bodyPr/>
          <a:lstStyle/>
          <a:p>
            <a:fld id="{5F8897AF-D04E-4367-BADA-11FF3D514EE8}" type="slidenum">
              <a:rPr lang="en-US" smtClean="0"/>
              <a:t>11</a:t>
            </a:fld>
            <a:endParaRPr lang="en-US"/>
          </a:p>
        </p:txBody>
      </p:sp>
    </p:spTree>
    <p:extLst>
      <p:ext uri="{BB962C8B-B14F-4D97-AF65-F5344CB8AC3E}">
        <p14:creationId xmlns:p14="http://schemas.microsoft.com/office/powerpoint/2010/main" val="2749862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3.sv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1998134" y="4621161"/>
            <a:ext cx="8195733" cy="838200"/>
          </a:xfrm>
          <a:prstGeom prst="rect">
            <a:avLst/>
          </a:prstGeom>
        </p:spPr>
        <p:txBody>
          <a:bodyPr>
            <a:noAutofit/>
          </a:bodyPr>
          <a:lstStyle>
            <a:lvl1pPr algn="ctr">
              <a:defRPr sz="2800" baseline="0">
                <a:solidFill>
                  <a:schemeClr val="bg1">
                    <a:lumMod val="50000"/>
                  </a:schemeClr>
                </a:solidFill>
                <a:effectLst/>
                <a:latin typeface="Arial"/>
                <a:cs typeface="Arial"/>
              </a:defRPr>
            </a:lvl1pPr>
          </a:lstStyle>
          <a:p>
            <a:r>
              <a:rPr lang="en-US" dirty="0"/>
              <a:t>Title Master</a:t>
            </a:r>
          </a:p>
        </p:txBody>
      </p:sp>
    </p:spTree>
    <p:extLst>
      <p:ext uri="{BB962C8B-B14F-4D97-AF65-F5344CB8AC3E}">
        <p14:creationId xmlns:p14="http://schemas.microsoft.com/office/powerpoint/2010/main" val="147117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960341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E0E4A-D6F1-491E-B7C8-6388C0685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3EE2EC-0BDA-4F50-8EDD-E46ADDC245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687FE3-E5A6-454A-A12A-5CCDD65D9871}"/>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5" name="Footer Placeholder 4">
            <a:extLst>
              <a:ext uri="{FF2B5EF4-FFF2-40B4-BE49-F238E27FC236}">
                <a16:creationId xmlns:a16="http://schemas.microsoft.com/office/drawing/2014/main" id="{17956761-9503-435B-81A4-CB407B07C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11C242-6006-41DA-9ED1-CEB52825CEF6}"/>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91554066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640A-0CDA-4BC2-B4FC-F4B91036F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C349DD-73DE-42C6-9C5D-E6E4AB0A91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259871E-3563-43D0-8EAD-D535681B91AB}"/>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5" name="Footer Placeholder 4">
            <a:extLst>
              <a:ext uri="{FF2B5EF4-FFF2-40B4-BE49-F238E27FC236}">
                <a16:creationId xmlns:a16="http://schemas.microsoft.com/office/drawing/2014/main" id="{F9786E6B-68D4-49A5-B3AF-70EF26657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B64EF-28FA-4191-A791-1FD9B8564BEB}"/>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31210133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5EFF2-E361-4B4E-A37F-405745238C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0A2BB5-AFBB-4534-BD88-53E08B9667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D501FE-F32F-48EA-8598-5C7226AD75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4A1290-E99E-48E2-9B18-85D88B34D09A}"/>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6" name="Footer Placeholder 5">
            <a:extLst>
              <a:ext uri="{FF2B5EF4-FFF2-40B4-BE49-F238E27FC236}">
                <a16:creationId xmlns:a16="http://schemas.microsoft.com/office/drawing/2014/main" id="{3147B417-F01A-4659-BEA2-0C20FB609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0E6BFA-7F03-4256-BD04-18AEBC5EEED5}"/>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08327577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DE97D-CB1B-44D7-8F5B-6705EF43D2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9BEE6C-DC15-4FC9-8936-0C9CD8E9E7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E82563-EF39-400F-97F1-C6E91C66DB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9AF1FB-0972-44A1-91EB-90955C8C6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1966F4-3916-4A46-90E9-40CAE47542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A68F06-F344-4013-9528-E753793D978E}"/>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8" name="Footer Placeholder 7">
            <a:extLst>
              <a:ext uri="{FF2B5EF4-FFF2-40B4-BE49-F238E27FC236}">
                <a16:creationId xmlns:a16="http://schemas.microsoft.com/office/drawing/2014/main" id="{14EB908D-59A6-4941-960D-7E2F201DFC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3C045C-849C-4C8A-BF51-65204607E69C}"/>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13551358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B8205-72CE-4468-8643-51EE94C1D2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945B1D-8EBE-44E9-9476-EB9953D692C9}"/>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4" name="Footer Placeholder 3">
            <a:extLst>
              <a:ext uri="{FF2B5EF4-FFF2-40B4-BE49-F238E27FC236}">
                <a16:creationId xmlns:a16="http://schemas.microsoft.com/office/drawing/2014/main" id="{CA1FF19A-462C-45F4-9C02-1290C7FD2F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274863-E2F0-414A-9D69-3C0561792393}"/>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9624171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E1C747-8534-4631-943B-4D9E4D4AA59D}"/>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3" name="Footer Placeholder 2">
            <a:extLst>
              <a:ext uri="{FF2B5EF4-FFF2-40B4-BE49-F238E27FC236}">
                <a16:creationId xmlns:a16="http://schemas.microsoft.com/office/drawing/2014/main" id="{6F4155CC-96C2-4E93-A4CF-5A72A57CA5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34CF69-0A60-47AD-8328-5A3564044609}"/>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8792204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DAD9-8B2B-41E0-8FD8-74E06F9054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D8F315-63E2-4711-A9E4-580DD8B4F9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F2311F-83E5-41AF-BBB9-22DC8A0E0E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4FAC71-B9AD-4F58-A401-6BEEE67F5C48}"/>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6" name="Footer Placeholder 5">
            <a:extLst>
              <a:ext uri="{FF2B5EF4-FFF2-40B4-BE49-F238E27FC236}">
                <a16:creationId xmlns:a16="http://schemas.microsoft.com/office/drawing/2014/main" id="{4E21E707-7B12-4AFD-8A0B-07DB580F40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BBF1AA-58CF-433B-B50D-B1778C5E8AA1}"/>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1333531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6601-B902-4BC2-8155-6BAD3CACAF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B2A131-5E4F-4F45-A27E-3C53CB489E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A87243-DC20-4C71-B089-9589D76E2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8D4BE0-647B-4B6B-A841-485124E96F78}"/>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6" name="Footer Placeholder 5">
            <a:extLst>
              <a:ext uri="{FF2B5EF4-FFF2-40B4-BE49-F238E27FC236}">
                <a16:creationId xmlns:a16="http://schemas.microsoft.com/office/drawing/2014/main" id="{3CABC497-5C93-4A01-A230-B9D2A63A6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07EA56-7D36-44A9-8E8E-9BD95EC18A07}"/>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04665316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9656-6999-4378-8E15-278A241CD5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7544D4-0480-4952-B60F-1184ADE793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F6EEA-963D-4D6E-AEA7-B0A5C45A3B14}"/>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5" name="Footer Placeholder 4">
            <a:extLst>
              <a:ext uri="{FF2B5EF4-FFF2-40B4-BE49-F238E27FC236}">
                <a16:creationId xmlns:a16="http://schemas.microsoft.com/office/drawing/2014/main" id="{D4B87065-6E42-42FA-9B79-5CDED446C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C7613-AC1A-42E6-8EBE-EA835EBDE038}"/>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40642447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9B9CBF-C20E-4F47-B05E-FAC7FC3809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C94F20-B66B-4E6A-8F59-F2EFDA371E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37D935-EBE9-42F1-8F92-3219B8C3AC7B}"/>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5" name="Footer Placeholder 4">
            <a:extLst>
              <a:ext uri="{FF2B5EF4-FFF2-40B4-BE49-F238E27FC236}">
                <a16:creationId xmlns:a16="http://schemas.microsoft.com/office/drawing/2014/main" id="{1E7F14C2-C4BB-4584-BAE3-1324E843E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321EA-06F2-4B24-8E80-35C705D00268}"/>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60926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04624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16900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29656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92051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04689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980295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22862714"/>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05101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40782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37068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397697598"/>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3562165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5589677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3283992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908483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290334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606957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441332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658008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83218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1026499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7240888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242568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93764822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9605588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2500964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63389773"/>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251482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9132302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26556EFB-1654-4418-98D1-E6715969826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77215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31649636"/>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893387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4" name="Text Box 5"/>
          <p:cNvSpPr txBox="1">
            <a:spLocks noChangeArrowheads="1"/>
          </p:cNvSpPr>
          <p:nvPr userDrawn="1"/>
        </p:nvSpPr>
        <p:spPr bwMode="auto">
          <a:xfrm>
            <a:off x="5890816" y="6488084"/>
            <a:ext cx="410369" cy="200055"/>
          </a:xfrm>
          <a:prstGeom prst="rect">
            <a:avLst/>
          </a:prstGeom>
          <a:noFill/>
          <a:ln>
            <a:noFill/>
          </a:ln>
          <a:effectLst>
            <a:prstShdw prst="shdw17" dist="17961" dir="2700000">
              <a:srgbClr val="858585"/>
            </a:prstShdw>
          </a:effectLst>
        </p:spPr>
        <p:txBody>
          <a:bodyPr wrap="none" lIns="0" tIns="0" rIns="0" bIns="0" anchor="b" anchorCtr="1">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a:buClr>
                <a:srgbClr val="000000"/>
              </a:buClr>
              <a:buSzPct val="65000"/>
              <a:buFont typeface="Wingdings" pitchFamily="2" charset="2"/>
              <a:buNone/>
              <a:defRPr/>
            </a:pPr>
            <a:r>
              <a:rPr lang="en-US" sz="1300" b="1" dirty="0">
                <a:solidFill>
                  <a:srgbClr val="7F7F7F"/>
                </a:solidFill>
                <a:latin typeface="Arial" pitchFamily="34" charset="0"/>
                <a:cs typeface="Arial" pitchFamily="34" charset="0"/>
              </a:rPr>
              <a:t>- </a:t>
            </a:r>
            <a:fld id="{61476E6E-F3E8-4882-A00C-BF8520FCA51C}" type="slidenum">
              <a:rPr lang="en-US" sz="1300" b="1" smtClean="0">
                <a:solidFill>
                  <a:srgbClr val="7F7F7F"/>
                </a:solidFill>
                <a:latin typeface="Arial" pitchFamily="34" charset="0"/>
                <a:cs typeface="Arial" pitchFamily="34" charset="0"/>
              </a:rPr>
              <a:pPr algn="ctr">
                <a:buClr>
                  <a:srgbClr val="000000"/>
                </a:buClr>
                <a:buSzPct val="65000"/>
                <a:buFont typeface="Wingdings" pitchFamily="2" charset="2"/>
                <a:buNone/>
                <a:defRPr/>
              </a:pPr>
              <a:t>‹#›</a:t>
            </a:fld>
            <a:r>
              <a:rPr lang="en-US" sz="1300" b="1" dirty="0">
                <a:solidFill>
                  <a:srgbClr val="7F7F7F"/>
                </a:solidFill>
                <a:latin typeface="Arial" pitchFamily="34" charset="0"/>
                <a:cs typeface="Arial" pitchFamily="34" charset="0"/>
              </a:rPr>
              <a:t> -</a:t>
            </a:r>
          </a:p>
        </p:txBody>
      </p:sp>
      <p:sp>
        <p:nvSpPr>
          <p:cNvPr id="2" name="Title Placeholder 1"/>
          <p:cNvSpPr>
            <a:spLocks noGrp="1"/>
          </p:cNvSpPr>
          <p:nvPr>
            <p:ph type="title"/>
          </p:nvPr>
        </p:nvSpPr>
        <p:spPr>
          <a:xfrm>
            <a:off x="203200" y="0"/>
            <a:ext cx="10972800" cy="914400"/>
          </a:xfrm>
          <a:prstGeom prst="rect">
            <a:avLst/>
          </a:prstGeom>
        </p:spPr>
        <p:txBody>
          <a:bodyPr rtlCol="0">
            <a:normAutofit/>
          </a:bodyPr>
          <a:lstStyle/>
          <a:p>
            <a:r>
              <a:rPr lang="en-US"/>
              <a:t>Click to edit Master title style</a:t>
            </a:r>
            <a:endParaRPr lang="en-US" dirty="0"/>
          </a:p>
        </p:txBody>
      </p:sp>
    </p:spTree>
    <p:extLst>
      <p:ext uri="{BB962C8B-B14F-4D97-AF65-F5344CB8AC3E}">
        <p14:creationId xmlns:p14="http://schemas.microsoft.com/office/powerpoint/2010/main" val="10529477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41867" y="1155700"/>
            <a:ext cx="11119104" cy="5138928"/>
          </a:xfrm>
        </p:spPr>
        <p:txBody>
          <a:bodyPr/>
          <a:lstStyle/>
          <a:p>
            <a:pPr lvl="0"/>
            <a:r>
              <a:rPr lang="en-US"/>
              <a:t>Click to edit Master text styles</a:t>
            </a:r>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51565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4_Custom Layout">
    <p:bg>
      <p:bgRef idx="1001">
        <a:schemeClr val="bg1"/>
      </p:bgRef>
    </p:bg>
    <p:spTree>
      <p:nvGrpSpPr>
        <p:cNvPr id="1" name=""/>
        <p:cNvGrpSpPr/>
        <p:nvPr/>
      </p:nvGrpSpPr>
      <p:grpSpPr>
        <a:xfrm>
          <a:off x="0" y="0"/>
          <a:ext cx="0" cy="0"/>
          <a:chOff x="0" y="0"/>
          <a:chExt cx="0" cy="0"/>
        </a:xfrm>
      </p:grpSpPr>
      <p:grpSp>
        <p:nvGrpSpPr>
          <p:cNvPr id="161" name="Group 160">
            <a:extLst>
              <a:ext uri="{FF2B5EF4-FFF2-40B4-BE49-F238E27FC236}">
                <a16:creationId xmlns:a16="http://schemas.microsoft.com/office/drawing/2014/main" id="{82FF11F0-DCB9-467B-8C70-B5CA70E42072}"/>
              </a:ext>
            </a:extLst>
          </p:cNvPr>
          <p:cNvGrpSpPr/>
          <p:nvPr userDrawn="1"/>
        </p:nvGrpSpPr>
        <p:grpSpPr>
          <a:xfrm>
            <a:off x="132077" y="234839"/>
            <a:ext cx="11908311" cy="6410992"/>
            <a:chOff x="132077" y="234839"/>
            <a:chExt cx="11908311" cy="6410992"/>
          </a:xfrm>
        </p:grpSpPr>
        <p:sp>
          <p:nvSpPr>
            <p:cNvPr id="162" name="Oval 161">
              <a:extLst>
                <a:ext uri="{FF2B5EF4-FFF2-40B4-BE49-F238E27FC236}">
                  <a16:creationId xmlns:a16="http://schemas.microsoft.com/office/drawing/2014/main" id="{C2861763-7B82-41E5-9420-1DA234C63F58}"/>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9F8FA85B-EB8B-4A40-82E2-150CD466CB0C}"/>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FE42C76-C564-4D3E-9AF0-C8D71A0EE8FB}"/>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4398680-214C-4125-81B5-BE14703BE6C6}"/>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A78B413A-65D7-4A37-B786-92B5F01315D4}"/>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162A91F0-8D8A-451B-8EE1-12D36E017B48}"/>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90D0F960-3BB8-445B-BF30-46E4B3F1BC55}"/>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25152A9-AD84-47F0-AD6E-B19D3B7B86A5}"/>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B1F59BD-55CA-44C0-8154-C1B7369D0384}"/>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442AD1D0-3C47-4501-A4F1-22EBC7798544}"/>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CEDC52C-A87E-45C7-BA02-E84FC5169505}"/>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382EB57F-C0A9-4EB9-9B0E-6DA72B8F5951}"/>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AC650803-C6C2-45F0-9DEB-CCA9DB2BE5F8}"/>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FAB260CD-7D80-4B5B-841F-5123F18006EA}"/>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892FA0BF-E74B-4D67-9F7B-7CA708DF7CC5}"/>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A121F2E8-8528-4A0A-A2D1-92AA5C7187D2}"/>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D553F56-3DD3-489B-9B6F-B95EBD2F4F9A}"/>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996BD027-47C8-49C3-9947-5DAADA3B641A}"/>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F8CD37CD-1E23-4F76-B72B-B2188053CB07}"/>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98432EE8-0349-4246-B0B2-C05B54904A73}"/>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3BB78C41-BF2E-4934-8C8A-33D249247070}"/>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E5C4DC85-0816-4095-8FF0-3377AED6CBC5}"/>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020D979-A13B-4AE5-8579-B0CD160780F1}"/>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A42AC84-F716-48F7-ACE3-2077079FA1F1}"/>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3A1360DE-0796-4C04-9B74-AF96B858D0B3}"/>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5673D8C4-879F-4FF8-BCD5-972E5D5D88F5}"/>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90E98E23-1DFB-406A-8981-BB2A4F2CD714}"/>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0A9DFF49-FD03-4861-BE87-7737ABD5874A}"/>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85A9E00C-BBBC-4612-B44B-6B0D41AAAAC2}"/>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EB78B0F-5C4A-4670-8E61-3DACA39EA98D}"/>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9089207B-A60B-4D61-BF29-D3CA12C42926}"/>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6E37649-5E50-44D2-B037-5AEF0280AB1B}"/>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3F9FBAF5-09D4-4567-B25D-20F4A255D378}"/>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006F0F3-84A3-4CB9-8C21-EB53E56F82C4}"/>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45B24365-6C59-4455-BC63-8B9C3222E4CD}"/>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1A8995CD-62A7-4CBB-A24E-A6C000E79368}"/>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4F3A3544-3674-45E5-BEED-99F209A08662}"/>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BF8A50F-A2C3-4A8A-93F8-06CE67EAED37}"/>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73D4F3F2-BB1D-4321-BB7B-12DA2A0F2FBC}"/>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3D9878A1-885D-4038-A2EC-5A69AEB26784}"/>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6AA4F13-E39D-4666-A0BB-E9BE281647C8}"/>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C3C79009-AABB-489D-8104-BCE3231840BA}"/>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76DD82C-155A-4D91-8AEC-CB1483B8F5F4}"/>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0250A6A1-499E-4718-BF53-55E4FADBA202}"/>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6F740CBE-8F06-4485-AC00-3B5F576055F8}"/>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D32C1FE-7691-4DAE-B655-90BEC263997A}"/>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E79E2ACE-82B9-48CC-9C78-BF13D07B7E31}"/>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4690FCC7-047C-4EE6-8AF4-94180E33AB2B}"/>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B71E469A-AC4B-4BB7-AFAF-1A15B61B54A4}"/>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6AE2547-80CD-4B7A-BFFE-18771A02479E}"/>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E8C7AC49-D40B-46D2-9EB4-E28FC7BF962A}"/>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42A9D965-638A-4CB9-87E6-C0302E9289BE}"/>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11B0F69D-8EEC-42C1-B956-416DC56CB50B}"/>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50DD187-1959-4E2B-902B-5E17ABECD230}"/>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577E9133-936D-48B3-8291-DA6F6C0C32C9}"/>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58422A2C-0B6D-4A1A-9EC0-6D20B893423A}"/>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D1107FDD-EF4A-45D5-ADAE-D5C688F2531E}"/>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6ACD8C7-C97B-4B89-AD3F-1C68B89F985D}"/>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78598215-CC8A-4242-B99C-2B3F53B57A03}"/>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91D41594-A80B-425D-9330-421D3BCB5458}"/>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2629454C-8393-46FB-A143-639BDB063DF5}"/>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67B9E93C-3A8F-435A-BD23-08C8069491FC}"/>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92E38043-13A7-467C-88ED-B17BC0785926}"/>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727E4E2-979B-4D17-B292-BBA17054A0C9}"/>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DCF8B3F-3252-488A-97B5-4B4AC8AF0445}"/>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97E431E7-CC9A-479A-9018-DE7251F92B8C}"/>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B7A12189-8406-46BE-912F-06C3E0160394}"/>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425FF13D-1970-490A-BC86-EBFE47F4D193}"/>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0F9E60A4-0062-4A89-9683-AF12671242F4}"/>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BA8E9C75-7108-430A-8ABB-65F087BD4529}"/>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3A2E910-3B5C-45DF-BCF2-02D91DCA0C60}"/>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56E12A77-EA16-466D-9BDF-B93E4E03BEFB}"/>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75172EF7-7643-4CFC-BE94-AF8B1FBE5F5E}"/>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668767D0-F0A6-4098-B39F-6A72C96C20EC}"/>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D01F5CC5-8BD4-43FA-8463-7407AD54633C}"/>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26C241B4-90C8-49D5-BBB5-80A6328779A6}"/>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A36096B2-2D79-41BF-B1D2-0695A616074E}"/>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9593A89F-4A39-4567-9DD0-6B9DC44FA590}"/>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1A00B857-B41B-4E67-ACC6-F18B3AEEDF6F}"/>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A563B01C-AB31-4323-A305-7FAC85605C6C}"/>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AF20A80E-7C62-422E-A642-B836E22D16FD}"/>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5D495410-33DF-4CB0-AA01-987A89890443}"/>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10A821FE-8754-4D54-9DBF-6970FF7D477E}"/>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B9C412D0-7264-46F9-AA2F-949C803DEDE1}"/>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7459F5FA-10F7-496E-8A0C-7906E9202E65}"/>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94B9FFF9-8B9E-4F7F-8107-32A37F93549A}"/>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364ED623-649E-4A80-949A-321A664AF8C4}"/>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7BB219E5-F909-4BB1-84DA-E0100F1E806A}"/>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69C26304-2ECF-4E1D-8E26-68E78C0230FD}"/>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D755F444-3F73-4876-8DDC-2DD64336533D}"/>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A1487048-FB76-4C72-951F-7D4C28918428}"/>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58DE57A3-F2CE-45DE-8643-AD2A7B22B9B6}"/>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023520A3-DE48-4F59-BC0F-62FE65B44684}"/>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4CD06E23-8073-4477-AEF3-0B410104771D}"/>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C9C9F88-64A5-4076-9643-0D01B368D54A}"/>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AC5F975-D172-4F7F-8380-ABB4FF3867E0}"/>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23E6F6DC-892A-4030-9012-E20130B1EBCB}"/>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D1E39FC9-30A5-4573-ACF5-B0817EC7D04F}"/>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0B28C1E3-ABCF-4D2D-A2AA-2EE856CB0E0C}"/>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1FE30750-15EF-4656-9E67-36F54700BA83}"/>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150499F-A2D4-42B9-8E2C-9289BEF4CD89}"/>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EBE89C34-492B-413F-A84E-32F2F451E8BE}"/>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5C302E95-6129-4965-AF01-B0F720BFDC5D}"/>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C0EAD924-B9CD-4A39-9044-200AC054AA27}"/>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86FEF098-51A3-4CC9-BDED-E591D0B72380}"/>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7026FBB-270F-4E5B-8960-AF38F65F7E89}"/>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3ECE4137-A9F3-41F7-8AE0-944199D5EDC6}"/>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C467D1C-DB02-421D-94B6-C40759C30699}"/>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793B4CC1-684C-4E07-87EF-6E5563FDB381}"/>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4BB309BB-F331-47C9-884D-1B3829A44C14}"/>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0550799E-CBD8-449C-AFD9-A8057ECABDDF}"/>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A438A577-C9DF-438C-971F-4B4583F1E128}"/>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6EC93EDE-39E2-43A4-B554-5B081B6E4F5E}"/>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D2955FC5-D892-4833-AF95-51F36475CBBE}"/>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722F11BF-25F1-4689-8911-56BE46DC93A2}"/>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74837FFA-FD11-403C-8E2A-32962E5D41D2}"/>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7323C19-1EA6-45C2-AD7F-D1708684267A}"/>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1A39ACF-0563-4E0B-91C7-AD47259177FA}"/>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B2D373FD-8D7A-4F28-A4C8-C3239A33B1F5}"/>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96E4189-1933-41B1-ADB3-EE96C3114B17}"/>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5E85D051-67F7-4652-BE69-7A19CB0AD9AF}"/>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81815944-F88E-4EA2-BD4B-6724E64785C9}"/>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F2AD44D-E833-47D0-9F31-C89383FBE517}"/>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D02EA000-32C9-432B-82FE-4AC14006EE63}"/>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B5272091-F868-41FE-8AD8-81A824D38139}"/>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CC57EE2E-0D53-4B7B-877A-BF084CCA8A5A}"/>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A0357462-C41F-47A2-8C05-47C58BB34038}"/>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F554D5FF-DDA1-4FAE-87D7-23DC58DCBB38}"/>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FF6347A-268D-4E3B-817E-AD4F797BDE05}"/>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64D8FA32-D680-402E-8BC1-039DB1865682}"/>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9DCB95B8-7AD3-4F5D-803A-B2B97D597F8B}"/>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B923C62A-BFFA-49AB-8744-5F350BE8BB64}"/>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A0BF21FC-A819-4EC9-894C-B20DF71E8413}"/>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EE84F9F9-908B-447B-87B2-E5C870F80305}"/>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51646EFA-4AA6-414C-BA33-B02683C67DFA}"/>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80B954A2-AE34-4A57-9937-63E14C3836C2}"/>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8BDBFA56-8AC0-4C61-B9B3-1CFA0020DF39}"/>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30A4A0CA-423D-4E5A-8515-D55ED6688151}"/>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DD70AAC2-908C-43C0-8974-751F4285E766}"/>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4A3D5223-5735-4E67-B51C-264C08F8B5BF}"/>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6E49F4DC-B7B9-4FF2-8F13-D444256E9D20}"/>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D5038003-60D7-4861-8A6F-5EAB08A28455}"/>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68E21E53-31B3-4147-B19A-153800C59FFC}"/>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6BFBD808-B5BB-4D46-96FA-0793D56FFF13}"/>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70319B63-08A2-41A3-A278-5CB38AFFB2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4571" y="4808651"/>
            <a:ext cx="1924050" cy="1924050"/>
          </a:xfrm>
          <a:prstGeom prst="rect">
            <a:avLst/>
          </a:prstGeom>
        </p:spPr>
      </p:pic>
      <p:sp>
        <p:nvSpPr>
          <p:cNvPr id="2" name="Rectangle 1">
            <a:extLst>
              <a:ext uri="{FF2B5EF4-FFF2-40B4-BE49-F238E27FC236}">
                <a16:creationId xmlns:a16="http://schemas.microsoft.com/office/drawing/2014/main" id="{C1BBAF2B-9DAE-40A8-BC23-D49139EAC507}"/>
              </a:ext>
            </a:extLst>
          </p:cNvPr>
          <p:cNvSpPr/>
          <p:nvPr userDrawn="1"/>
        </p:nvSpPr>
        <p:spPr>
          <a:xfrm>
            <a:off x="4886325" y="0"/>
            <a:ext cx="730567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5"/>
          <p:cNvSpPr>
            <a:spLocks noGrp="1"/>
          </p:cNvSpPr>
          <p:nvPr>
            <p:ph type="title" hasCustomPrompt="1"/>
          </p:nvPr>
        </p:nvSpPr>
        <p:spPr>
          <a:xfrm>
            <a:off x="5591175" y="1686677"/>
            <a:ext cx="5941162" cy="1947366"/>
          </a:xfrm>
        </p:spPr>
        <p:txBody>
          <a:bodyPr anchor="b">
            <a:normAutofit/>
          </a:bodyPr>
          <a:lstStyle>
            <a:lvl1pPr algn="l">
              <a:defRPr sz="4400" b="1">
                <a:solidFill>
                  <a:schemeClr val="bg1"/>
                </a:solidFill>
              </a:defRPr>
            </a:lvl1pPr>
          </a:lstStyle>
          <a:p>
            <a:r>
              <a:rPr lang="en-US" dirty="0"/>
              <a:t>The Title</a:t>
            </a:r>
          </a:p>
        </p:txBody>
      </p:sp>
      <p:sp>
        <p:nvSpPr>
          <p:cNvPr id="6" name="Text Placeholder 17"/>
          <p:cNvSpPr>
            <a:spLocks noGrp="1"/>
          </p:cNvSpPr>
          <p:nvPr>
            <p:ph type="body" sz="quarter" idx="10" hasCustomPrompt="1"/>
          </p:nvPr>
        </p:nvSpPr>
        <p:spPr>
          <a:xfrm>
            <a:off x="5591175" y="3634043"/>
            <a:ext cx="5941162" cy="1444779"/>
          </a:xfrm>
        </p:spPr>
        <p:txBody>
          <a:bodyPr>
            <a:normAutofit/>
          </a:bodyPr>
          <a:lstStyle>
            <a:lvl1pPr marL="0" indent="0" algn="l">
              <a:buNone/>
              <a:defRPr sz="2400" baseline="0">
                <a:solidFill>
                  <a:schemeClr val="bg1"/>
                </a:solidFill>
              </a:defRPr>
            </a:lvl1pPr>
          </a:lstStyle>
          <a:p>
            <a:pPr lvl="0"/>
            <a:r>
              <a:rPr lang="en-US" dirty="0"/>
              <a:t>Subtitle</a:t>
            </a:r>
          </a:p>
        </p:txBody>
      </p:sp>
      <p:sp>
        <p:nvSpPr>
          <p:cNvPr id="14" name="Text Placeholder 17">
            <a:extLst>
              <a:ext uri="{FF2B5EF4-FFF2-40B4-BE49-F238E27FC236}">
                <a16:creationId xmlns:a16="http://schemas.microsoft.com/office/drawing/2014/main" id="{1865A06A-DC4B-494E-868F-6D1702182EC4}"/>
              </a:ext>
            </a:extLst>
          </p:cNvPr>
          <p:cNvSpPr>
            <a:spLocks noGrp="1"/>
          </p:cNvSpPr>
          <p:nvPr>
            <p:ph type="body" sz="quarter" idx="12" hasCustomPrompt="1"/>
          </p:nvPr>
        </p:nvSpPr>
        <p:spPr>
          <a:xfrm>
            <a:off x="495145" y="3578824"/>
            <a:ext cx="3961453" cy="736099"/>
          </a:xfrm>
        </p:spPr>
        <p:txBody>
          <a:bodyPr anchor="ctr">
            <a:normAutofit/>
          </a:bodyPr>
          <a:lstStyle>
            <a:lvl1pPr marL="0" indent="0" algn="ctr">
              <a:buNone/>
              <a:defRPr sz="1600" spc="0">
                <a:solidFill>
                  <a:schemeClr val="tx2"/>
                </a:solidFill>
              </a:defRPr>
            </a:lvl1pPr>
          </a:lstStyle>
          <a:p>
            <a:pPr lvl="0"/>
            <a:r>
              <a:rPr lang="en-US" dirty="0"/>
              <a:t>Text</a:t>
            </a:r>
          </a:p>
        </p:txBody>
      </p:sp>
      <p:pic>
        <p:nvPicPr>
          <p:cNvPr id="13" name="Graphic 12">
            <a:extLst>
              <a:ext uri="{FF2B5EF4-FFF2-40B4-BE49-F238E27FC236}">
                <a16:creationId xmlns:a16="http://schemas.microsoft.com/office/drawing/2014/main" id="{E72361EB-DEB1-4029-B727-43A8BB28B1F3}"/>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872856" y="2650666"/>
            <a:ext cx="3353806" cy="772432"/>
          </a:xfrm>
          <a:prstGeom prst="rect">
            <a:avLst/>
          </a:prstGeom>
        </p:spPr>
      </p:pic>
    </p:spTree>
    <p:extLst>
      <p:ext uri="{BB962C8B-B14F-4D97-AF65-F5344CB8AC3E}">
        <p14:creationId xmlns:p14="http://schemas.microsoft.com/office/powerpoint/2010/main" val="626303343"/>
      </p:ext>
    </p:extLst>
  </p:cSld>
  <p:clrMapOvr>
    <a:overrideClrMapping bg1="lt1" tx1="dk1" bg2="lt2" tx2="dk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wipe(left)">
                                      <p:cBhvr>
                                        <p:cTn id="19" dur="500"/>
                                        <p:tgtEl>
                                          <p:spTgt spid="6">
                                            <p:txEl>
                                              <p:pRg st="0" end="0"/>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wipe(left)">
                                      <p:cBhvr>
                                        <p:cTn id="23"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grpSp>
        <p:nvGrpSpPr>
          <p:cNvPr id="159" name="Group 158">
            <a:extLst>
              <a:ext uri="{FF2B5EF4-FFF2-40B4-BE49-F238E27FC236}">
                <a16:creationId xmlns:a16="http://schemas.microsoft.com/office/drawing/2014/main" id="{0DA482F4-0104-430B-B0C9-EEE4FF59E19F}"/>
              </a:ext>
            </a:extLst>
          </p:cNvPr>
          <p:cNvGrpSpPr/>
          <p:nvPr userDrawn="1"/>
        </p:nvGrpSpPr>
        <p:grpSpPr>
          <a:xfrm>
            <a:off x="132077" y="234839"/>
            <a:ext cx="11908311" cy="6410992"/>
            <a:chOff x="132077" y="234839"/>
            <a:chExt cx="11908311" cy="6410992"/>
          </a:xfrm>
        </p:grpSpPr>
        <p:sp>
          <p:nvSpPr>
            <p:cNvPr id="160" name="Oval 159">
              <a:extLst>
                <a:ext uri="{FF2B5EF4-FFF2-40B4-BE49-F238E27FC236}">
                  <a16:creationId xmlns:a16="http://schemas.microsoft.com/office/drawing/2014/main" id="{CF6328DF-F05A-49D0-AA85-463A8385A284}"/>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9FDD99F-22C9-4172-882C-005FD6C305AE}"/>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BE5B8C64-F3DB-474D-A11C-B0E2AA3ED219}"/>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EAD2C1A-0F62-41BC-950E-1C49B1E26B2D}"/>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05AAB1FA-CF6B-4A1F-B6E3-09074C93CF96}"/>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ACE5461-5275-4FD5-8514-ED6E53FFEDD2}"/>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132DA085-DF5A-4BFE-8DFD-9E40A3B7D03C}"/>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06DF7D6B-2A5D-4473-A2FF-4DC8BDB4D601}"/>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5A7D8EC-ACAE-4DDE-9116-028EC457F5C5}"/>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9F71A46-0520-46C4-A850-14FCE2B8F2FE}"/>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DDC215A5-9942-4F2A-981E-65818E82BAFC}"/>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143CDCF2-2884-4CCA-8ED5-C0C70B3968E2}"/>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F4ADF527-E533-4C9A-8F60-624F61E81948}"/>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A9544CF0-4D16-4DCC-9263-C732C68EAB7A}"/>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3B0F19A8-9A7B-48D1-9219-FE968E8AB34E}"/>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C5A2DC43-3610-465C-99BE-0D1C3A8668E2}"/>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ABCF2B51-6949-4D2D-BF05-F292E1E639A0}"/>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E1B97690-B09C-44AC-B94D-F73855DDF2F6}"/>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351BC800-F49E-46BC-808F-E490C83F2409}"/>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748E2D56-7AFA-4E1B-A7C0-07AFC8951CA0}"/>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5E9D8BCD-2AD1-4EA7-9AC0-66C19CB6888C}"/>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D46A91E2-651A-4AEA-BD6C-6B776489D48A}"/>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8A4B21D4-12EC-4E57-97C6-08B2FFEA0EC1}"/>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8A3C88FD-12C2-49E9-98AD-0192C72769F1}"/>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DEEB5C7-CD61-46D8-A589-C5E8B76CEBB2}"/>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2DDB50C3-B995-4EEA-A9CD-1B693E54FA34}"/>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A1F43AAC-397B-4FE9-B823-9FF7163E10FA}"/>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8CB0EDB7-9DB0-4DF5-BEF6-6DEB4F20F172}"/>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8D8CA3C8-D196-43C6-BC0F-4275598AD460}"/>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8AA1C282-C059-46CC-B725-2C61DFB0CBBA}"/>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697C0464-A012-41D1-84AA-6CBDA270C10E}"/>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68FFE397-F52A-4F62-A70A-87147018D551}"/>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0D63A9AE-E190-4B06-AF2D-59F4B147C52A}"/>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03C47904-643B-40EC-9CEF-203975A145C2}"/>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E355C6CE-0719-4C13-BA2C-7B6E54B29927}"/>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0000C4A4-FD7B-4184-B480-011CF703EE1B}"/>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572CFDF5-6DE2-4E15-9E69-8B1574F9C0A5}"/>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809FC18F-0D86-4B73-B385-D20472D51C10}"/>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003C2963-C0FF-4FD6-AE8D-D898B3F95042}"/>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CFC883EB-F408-4224-8BF7-CB342A6A851F}"/>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BE40B1F1-03F2-4C19-A786-1E0ED9521062}"/>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E397CA36-B523-459C-9119-100E92BFA52F}"/>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3E335325-A3A7-4979-A258-E43981EE6B69}"/>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F5BCA650-309C-44D6-831D-B946CF3D2316}"/>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8D6568CA-C999-4566-9A30-187CECAE4D87}"/>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FD5C7B29-1579-46FF-A50B-9CE5BFC2BB60}"/>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74569319-17F8-4EFD-B861-ACBA8C0FD7FB}"/>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4C66A0D8-F517-41A3-89D9-8A354E3DC284}"/>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DF63C3CC-5B93-4CBB-A97A-924BD93048B5}"/>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2F5517A-1452-42BC-8FC7-07CEEBCAF5B8}"/>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41FC590C-34F8-4F4C-A3B6-BB0B53703D0E}"/>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A4B11815-C68D-403D-AAEE-6EA9BEF65D14}"/>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8D31CCF3-D121-4088-88A8-96FDA4932601}"/>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9E1A42D8-E177-48BE-9D5A-91024AB4FF3B}"/>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B07A239A-F799-4348-B051-CBC4E0682153}"/>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B591CD05-6B1D-48FF-A10C-6DB7178D3C38}"/>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40EB3B1D-8D8F-4C91-87CB-D4449729902C}"/>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65E76109-3185-49E7-86FF-96DBA4CF0E80}"/>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A1751060-527E-41B5-922F-3A987BE48CCE}"/>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1185FDF8-C71C-4C0E-B1BE-91C3B50FE52C}"/>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3356EC71-F9AA-4EC8-96C1-C615E4A50396}"/>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D2237EE9-8D64-4867-8C1C-AB867C9DEF0C}"/>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514268B0-1627-4BCE-BC5A-1985F6477563}"/>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0C508796-4D5B-43CF-9E96-0F66E5A8FE97}"/>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9F649FD1-D3E1-4154-B182-7ED8643E84E9}"/>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6FD47056-0AC0-4F6B-AEDD-A1307F59FE08}"/>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435234E2-A7CE-414F-A8AE-4A6509B7059B}"/>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A2C1CC29-EC1F-4132-B397-008E411E31A6}"/>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5616E0AA-59FA-4146-B151-4E073706D138}"/>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726BB840-EF37-43BC-8288-E7D8B3C16E1B}"/>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70E553E3-2ED1-49C7-A661-31DB68644AEE}"/>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6BEC1680-0B87-447B-B1DF-6D8B345380F6}"/>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BF125D2E-5CFF-42D0-BA4D-70F2BDCF45F8}"/>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15B77A02-8240-4F5E-A4CD-CE87EBF2E141}"/>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3EB67CBE-B444-4042-B42E-BD17ACA86EB8}"/>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B94F08EC-3A86-4C1E-81A8-FAAA2717E34C}"/>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757B17EE-33EE-4F3D-BC0B-C5759D2DDA19}"/>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3FA45821-00F1-4768-8ABA-0A8E553E2F62}"/>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FDD5E23E-29E9-4CF7-B431-F034A15DFEA5}"/>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61BB2066-A68E-4985-8046-74697D073C68}"/>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C652FBC0-A472-4673-A807-9FC85AE28476}"/>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2539AB89-B951-4CFD-A68A-E70DD08FFB37}"/>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FE27CFC2-8BA0-4952-81E6-15ABA40D192D}"/>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14A8B516-2FC7-41AA-9912-D20C5E3ED1FC}"/>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8878CF82-8B77-4F99-8961-A6CEDF2D6318}"/>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419AD606-1FE1-4DB0-85FB-302261A32051}"/>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92EBF30C-DE96-4442-850C-B2EFE5C7515D}"/>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F3689FA2-78EA-433E-A699-FDD044C7087D}"/>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80DB76BD-C3BD-4C1F-B522-999321E39CCD}"/>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45834799-41FE-4B60-A3F7-E1048367C0B3}"/>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8217EB9C-88B9-47DC-ACF8-6CC019E167AD}"/>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0D55B41-7CFC-46BF-A1F9-680B59990AAE}"/>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4180D8E2-0A3C-4D22-8FE5-DBBFD81B6ECC}"/>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3A1BA54D-0DB2-4C47-87FA-F166020B4A17}"/>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B0DF37BD-9CAB-41D5-82C2-556DAA670731}"/>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39CC6FAE-B6EC-4BEB-B9C9-9B774AA64AC8}"/>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1034D7E5-8DD9-4FA7-A2A1-FD0FEE0CBF69}"/>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C2784965-377B-4CCB-BD6E-C4DE42EDA1B0}"/>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A1992691-A1CD-4398-9B0D-FF06E981E79C}"/>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E8FC513F-ED6F-4324-97E4-0191C0B06815}"/>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194ADBD3-7954-4B7B-994F-7CAAC25A2658}"/>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771624F0-8274-4CCB-8697-D46DA4BA3DB7}"/>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B02027FB-698B-47CB-818A-3E9E8BD56CEF}"/>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BB5BE721-4207-4E83-BFE2-B880600F7B80}"/>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688AF0C3-68CA-45CB-8505-26C768635D37}"/>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2A23AF46-35FF-42FE-BCC0-A204F893C5A4}"/>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946432BB-F7A3-47B6-82E3-4399454E09CC}"/>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B2CA6CA-C77F-4EE5-86D0-7AA4581DAF1E}"/>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C2012C25-B7C8-47A6-8C8E-6696905D4A12}"/>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27ED67A7-1F3E-4056-89BC-706181193E25}"/>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5DAE4941-AB74-4FF0-AFA7-1390792E7C09}"/>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D77D7EB2-7932-4CB1-9E54-32B8D48DC5CC}"/>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881D0B96-F19C-46BA-BFDB-0BB757FE2208}"/>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CBCC68D1-D136-49E9-B86D-BEA3EE899E36}"/>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2D89AD56-1F3E-4298-97FF-E7BB99B9387C}"/>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AC0CDFA2-5797-4E0E-BEE7-0F5E0B1DCEAA}"/>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A32968A3-6223-4932-A8F3-7334B7AE2278}"/>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BE25C2B6-651A-4A6F-AE4B-5E0C7E13D5C2}"/>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2490E1E3-417A-4F7F-B2DB-D43286D66867}"/>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33F9EF4-419E-4022-AC43-2BD52DE4CE83}"/>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3D90FE1-81EF-4256-835A-46756CE1012D}"/>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5A21A036-2127-4E1E-B102-F5855AF0E9BF}"/>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29D6D1A1-8CA6-4745-A1EB-C6D3988292C8}"/>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0C1C439B-9D73-4D66-B963-4EB6485C5F93}"/>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A1D88A59-ABBA-43B3-AB42-6364C610E79E}"/>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3D738391-1358-49F0-9BED-4EFA0FF6A2D1}"/>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4FFB9BE9-1238-4E45-B87B-C06A88CD44DF}"/>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3C7D3F0-BA45-403A-ACFD-D4DED427325C}"/>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E4E1A4FA-8988-48E1-BEB2-72377A45EB9C}"/>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0F9E7C25-FC9C-4A19-81BE-356202E4B3C5}"/>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1D5E0104-D005-4042-B560-588F72238D6E}"/>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EF6467E7-A492-49A3-B1FF-C24E027573E1}"/>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D901D07A-B36A-4C24-8F7F-8C517E4F382E}"/>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C307D1ED-934F-4567-A249-B60C8DED7D40}"/>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4D53BEB0-F69E-4895-8340-2CFA8CD682F2}"/>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BA1DFBE9-0B2E-4BDE-B3AA-3B4921E74344}"/>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6A3499F-F7FB-40B6-8F2E-5F5DC4B33E1B}"/>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01218206-E0AC-4256-92F2-4ABFCD3F7616}"/>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A3CDB360-EA88-4E6C-BCB8-B95DAF05551B}"/>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5DC22685-11B3-430A-B171-8ED5C5975F7C}"/>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1D1217C1-D1FD-4450-A23B-F9FAB40A2C0B}"/>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79FE05AA-16FE-45D6-9D0C-D19111F31FC7}"/>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D1B01F4-B4CE-4219-A854-2C9E7B579AA8}"/>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F8814335-E839-45D4-BABD-0A7F745F7A2E}"/>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Picture Placeholder 12">
            <a:extLst>
              <a:ext uri="{FF2B5EF4-FFF2-40B4-BE49-F238E27FC236}">
                <a16:creationId xmlns:a16="http://schemas.microsoft.com/office/drawing/2014/main" id="{F8B08CFA-FAC4-408A-9377-D88B2DF561D9}"/>
              </a:ext>
            </a:extLst>
          </p:cNvPr>
          <p:cNvSpPr>
            <a:spLocks noGrp="1"/>
          </p:cNvSpPr>
          <p:nvPr>
            <p:ph type="pic" sz="quarter" idx="10"/>
          </p:nvPr>
        </p:nvSpPr>
        <p:spPr>
          <a:xfrm>
            <a:off x="6638621" y="1347059"/>
            <a:ext cx="4303361" cy="4723696"/>
          </a:xfrm>
          <a:prstGeom prst="rect">
            <a:avLst/>
          </a:prstGeom>
          <a:solidFill>
            <a:schemeClr val="bg1">
              <a:lumMod val="95000"/>
            </a:schemeClr>
          </a:solidFill>
        </p:spPr>
        <p:txBody>
          <a:bodyPr wrap="square">
            <a:noAutofit/>
          </a:bodyPr>
          <a:lstStyle>
            <a:lvl1pPr marL="0" indent="0" algn="ctr">
              <a:buNone/>
              <a:defRPr>
                <a:solidFill>
                  <a:schemeClr val="bg1"/>
                </a:solidFill>
              </a:defRPr>
            </a:lvl1pPr>
          </a:lstStyle>
          <a:p>
            <a:r>
              <a:rPr lang="en-US"/>
              <a:t>Click icon to add picture</a:t>
            </a:r>
          </a:p>
        </p:txBody>
      </p:sp>
      <p:pic>
        <p:nvPicPr>
          <p:cNvPr id="14" name="Graphic 13">
            <a:extLst>
              <a:ext uri="{FF2B5EF4-FFF2-40B4-BE49-F238E27FC236}">
                <a16:creationId xmlns:a16="http://schemas.microsoft.com/office/drawing/2014/main" id="{2902AB1B-0D9E-4136-A7DE-3F6B8C24B95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636732" y="480365"/>
            <a:ext cx="3353806" cy="772432"/>
          </a:xfrm>
          <a:prstGeom prst="rect">
            <a:avLst/>
          </a:prstGeom>
        </p:spPr>
      </p:pic>
      <p:sp>
        <p:nvSpPr>
          <p:cNvPr id="156" name="Title 15">
            <a:extLst>
              <a:ext uri="{FF2B5EF4-FFF2-40B4-BE49-F238E27FC236}">
                <a16:creationId xmlns:a16="http://schemas.microsoft.com/office/drawing/2014/main" id="{3D345495-7E48-44B1-BEF6-1101D2CE0171}"/>
              </a:ext>
            </a:extLst>
          </p:cNvPr>
          <p:cNvSpPr>
            <a:spLocks noGrp="1"/>
          </p:cNvSpPr>
          <p:nvPr>
            <p:ph type="title" hasCustomPrompt="1"/>
          </p:nvPr>
        </p:nvSpPr>
        <p:spPr>
          <a:xfrm>
            <a:off x="718040" y="2503164"/>
            <a:ext cx="5395797" cy="1634485"/>
          </a:xfrm>
        </p:spPr>
        <p:txBody>
          <a:bodyPr anchor="b">
            <a:normAutofit/>
          </a:bodyPr>
          <a:lstStyle>
            <a:lvl1pPr algn="l">
              <a:defRPr sz="3600" b="1">
                <a:solidFill>
                  <a:schemeClr val="tx2"/>
                </a:solidFill>
              </a:defRPr>
            </a:lvl1pPr>
          </a:lstStyle>
          <a:p>
            <a:r>
              <a:rPr lang="en-US" dirty="0"/>
              <a:t>The Title</a:t>
            </a:r>
          </a:p>
        </p:txBody>
      </p:sp>
      <p:sp>
        <p:nvSpPr>
          <p:cNvPr id="157" name="Text Placeholder 17">
            <a:extLst>
              <a:ext uri="{FF2B5EF4-FFF2-40B4-BE49-F238E27FC236}">
                <a16:creationId xmlns:a16="http://schemas.microsoft.com/office/drawing/2014/main" id="{3E644CA6-C7DB-45FE-A2C9-35A02F9457FE}"/>
              </a:ext>
            </a:extLst>
          </p:cNvPr>
          <p:cNvSpPr>
            <a:spLocks noGrp="1"/>
          </p:cNvSpPr>
          <p:nvPr>
            <p:ph type="body" sz="quarter" idx="11" hasCustomPrompt="1"/>
          </p:nvPr>
        </p:nvSpPr>
        <p:spPr>
          <a:xfrm>
            <a:off x="718040" y="4185423"/>
            <a:ext cx="5395797" cy="1397006"/>
          </a:xfrm>
        </p:spPr>
        <p:txBody>
          <a:bodyPr>
            <a:normAutofit/>
          </a:bodyPr>
          <a:lstStyle>
            <a:lvl1pPr marL="0" indent="0" algn="l">
              <a:buNone/>
              <a:defRPr sz="1600" baseline="0">
                <a:solidFill>
                  <a:schemeClr val="tx2"/>
                </a:solidFill>
              </a:defRPr>
            </a:lvl1pPr>
          </a:lstStyle>
          <a:p>
            <a:pPr lvl="0"/>
            <a:r>
              <a:rPr lang="en-US" dirty="0"/>
              <a:t>Subtitle</a:t>
            </a:r>
          </a:p>
        </p:txBody>
      </p:sp>
      <p:sp>
        <p:nvSpPr>
          <p:cNvPr id="158" name="Text Placeholder 17">
            <a:extLst>
              <a:ext uri="{FF2B5EF4-FFF2-40B4-BE49-F238E27FC236}">
                <a16:creationId xmlns:a16="http://schemas.microsoft.com/office/drawing/2014/main" id="{77E04AA0-3940-48B6-9F01-D3FA2BA1D625}"/>
              </a:ext>
            </a:extLst>
          </p:cNvPr>
          <p:cNvSpPr>
            <a:spLocks noGrp="1"/>
          </p:cNvSpPr>
          <p:nvPr>
            <p:ph type="body" sz="quarter" idx="12" hasCustomPrompt="1"/>
          </p:nvPr>
        </p:nvSpPr>
        <p:spPr>
          <a:xfrm>
            <a:off x="726339" y="1292558"/>
            <a:ext cx="5395797" cy="502765"/>
          </a:xfrm>
        </p:spPr>
        <p:txBody>
          <a:bodyPr anchor="ctr">
            <a:normAutofit/>
          </a:bodyPr>
          <a:lstStyle>
            <a:lvl1pPr marL="0" indent="0" algn="l">
              <a:buNone/>
              <a:defRPr sz="1400" spc="0">
                <a:solidFill>
                  <a:schemeClr val="tx2"/>
                </a:solidFill>
              </a:defRPr>
            </a:lvl1pPr>
          </a:lstStyle>
          <a:p>
            <a:pPr lvl="0"/>
            <a:r>
              <a:rPr lang="en-US" dirty="0"/>
              <a:t>Text</a:t>
            </a:r>
          </a:p>
        </p:txBody>
      </p:sp>
      <p:pic>
        <p:nvPicPr>
          <p:cNvPr id="3" name="Picture 2">
            <a:extLst>
              <a:ext uri="{FF2B5EF4-FFF2-40B4-BE49-F238E27FC236}">
                <a16:creationId xmlns:a16="http://schemas.microsoft.com/office/drawing/2014/main" id="{C2E4546F-00EB-41F3-8AC3-58D377A7D3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70356" y="201799"/>
            <a:ext cx="1924050" cy="1924050"/>
          </a:xfrm>
          <a:prstGeom prst="rect">
            <a:avLst/>
          </a:prstGeom>
        </p:spPr>
      </p:pic>
    </p:spTree>
    <p:extLst>
      <p:ext uri="{BB962C8B-B14F-4D97-AF65-F5344CB8AC3E}">
        <p14:creationId xmlns:p14="http://schemas.microsoft.com/office/powerpoint/2010/main" val="1343628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fade">
                                      <p:cBhvr>
                                        <p:cTn id="11" dur="1000"/>
                                        <p:tgtEl>
                                          <p:spTgt spid="156"/>
                                        </p:tgtEl>
                                      </p:cBhvr>
                                    </p:animEffect>
                                    <p:anim calcmode="lin" valueType="num">
                                      <p:cBhvr>
                                        <p:cTn id="12" dur="1000" fill="hold"/>
                                        <p:tgtEl>
                                          <p:spTgt spid="156"/>
                                        </p:tgtEl>
                                        <p:attrNameLst>
                                          <p:attrName>ppt_x</p:attrName>
                                        </p:attrNameLst>
                                      </p:cBhvr>
                                      <p:tavLst>
                                        <p:tav tm="0">
                                          <p:val>
                                            <p:strVal val="#ppt_x"/>
                                          </p:val>
                                        </p:tav>
                                        <p:tav tm="100000">
                                          <p:val>
                                            <p:strVal val="#ppt_x"/>
                                          </p:val>
                                        </p:tav>
                                      </p:tavLst>
                                    </p:anim>
                                    <p:anim calcmode="lin" valueType="num">
                                      <p:cBhvr>
                                        <p:cTn id="13" dur="1000" fill="hold"/>
                                        <p:tgtEl>
                                          <p:spTgt spid="15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157">
                                            <p:txEl>
                                              <p:pRg st="0" end="0"/>
                                            </p:txEl>
                                          </p:spTgt>
                                        </p:tgtEl>
                                        <p:attrNameLst>
                                          <p:attrName>style.visibility</p:attrName>
                                        </p:attrNameLst>
                                      </p:cBhvr>
                                      <p:to>
                                        <p:strVal val="visible"/>
                                      </p:to>
                                    </p:set>
                                    <p:animEffect transition="in" filter="wipe(left)">
                                      <p:cBhvr>
                                        <p:cTn id="17" dur="500"/>
                                        <p:tgtEl>
                                          <p:spTgt spid="157">
                                            <p:txEl>
                                              <p:pRg st="0" end="0"/>
                                            </p:tx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158">
                                            <p:txEl>
                                              <p:pRg st="0" end="0"/>
                                            </p:txEl>
                                          </p:spTgt>
                                        </p:tgtEl>
                                        <p:attrNameLst>
                                          <p:attrName>style.visibility</p:attrName>
                                        </p:attrNameLst>
                                      </p:cBhvr>
                                      <p:to>
                                        <p:strVal val="visible"/>
                                      </p:to>
                                    </p:set>
                                    <p:animEffect transition="in" filter="wipe(left)">
                                      <p:cBhvr>
                                        <p:cTn id="21" dur="500"/>
                                        <p:tgtEl>
                                          <p:spTgt spid="1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6" grpId="0"/>
      <p:bldP spid="157" grpId="0" build="p">
        <p:tmplLst>
          <p:tmpl lvl="1">
            <p:tnLst>
              <p:par>
                <p:cTn presetID="22" presetClass="entr" presetSubtype="8"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Effect transition="in" filter="wipe(left)">
                      <p:cBhvr>
                        <p:cTn dur="500"/>
                        <p:tgtEl>
                          <p:spTgt spid="157"/>
                        </p:tgtEl>
                      </p:cBhvr>
                    </p:animEffect>
                  </p:childTnLst>
                </p:cTn>
              </p:par>
            </p:tnLst>
          </p:tmpl>
        </p:tmplLst>
      </p:bldP>
      <p:bldP spid="158" grpId="0" build="p">
        <p:tmplLst>
          <p:tmpl lvl="1">
            <p:tnLst>
              <p:par>
                <p:cTn presetID="22" presetClass="entr" presetSubtype="8" fill="hold" nodeType="afterEffect">
                  <p:stCondLst>
                    <p:cond delay="0"/>
                  </p:stCondLst>
                  <p:childTnLst>
                    <p:set>
                      <p:cBhvr>
                        <p:cTn dur="1" fill="hold">
                          <p:stCondLst>
                            <p:cond delay="0"/>
                          </p:stCondLst>
                        </p:cTn>
                        <p:tgtEl>
                          <p:spTgt spid="158"/>
                        </p:tgtEl>
                        <p:attrNameLst>
                          <p:attrName>style.visibility</p:attrName>
                        </p:attrNameLst>
                      </p:cBhvr>
                      <p:to>
                        <p:strVal val="visible"/>
                      </p:to>
                    </p:set>
                    <p:animEffect transition="in" filter="wipe(left)">
                      <p:cBhvr>
                        <p:cTn dur="500"/>
                        <p:tgtEl>
                          <p:spTgt spid="158"/>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2CB437D-1E2D-41E5-882D-C428F5FC4D13}"/>
              </a:ext>
            </a:extLst>
          </p:cNvPr>
          <p:cNvGrpSpPr/>
          <p:nvPr userDrawn="1"/>
        </p:nvGrpSpPr>
        <p:grpSpPr>
          <a:xfrm>
            <a:off x="132077" y="234839"/>
            <a:ext cx="11908311" cy="6410992"/>
            <a:chOff x="132077" y="234839"/>
            <a:chExt cx="11908311" cy="6410992"/>
          </a:xfrm>
        </p:grpSpPr>
        <p:sp>
          <p:nvSpPr>
            <p:cNvPr id="9" name="Oval 8">
              <a:extLst>
                <a:ext uri="{FF2B5EF4-FFF2-40B4-BE49-F238E27FC236}">
                  <a16:creationId xmlns:a16="http://schemas.microsoft.com/office/drawing/2014/main" id="{10D8CBCA-D84A-4C07-A02E-49D207E51169}"/>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F4BC129-6581-4B47-9F3A-A73EB5093530}"/>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3D48C95-FD93-42F0-87F4-2A1792672488}"/>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240EEC4-CC33-4751-A60A-EC77F71E7D2A}"/>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BBCF2AC-950E-47CE-BF34-D5EA95E8DA6E}"/>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C4D9D52-732D-4786-8C83-C140AB18DB3A}"/>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431AE7A-16A2-415D-9361-157D046BD9C8}"/>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C24CC45-E533-487A-A78C-E528150D2241}"/>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4F25335-AA75-4208-8A50-F2A2EB7B3C35}"/>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9E6229B-E131-488C-B621-CC19521A7A01}"/>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CECE07D-8047-4029-B599-B5805692B116}"/>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3B1F96A-DA1E-437D-83E4-88B199BE5796}"/>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AD9C0C-AEDF-41BB-9F20-7BD6DEF9818E}"/>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F7C008C-5EB9-430D-AF82-FFC3D129FF05}"/>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1F92FC-F02D-44C7-9C30-2B4242EA5B0F}"/>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98F1217-6914-4AFA-A307-5E73E331AC13}"/>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7ED31FA-A858-4167-8F9D-780A7AA5B826}"/>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7E9E153-0FBF-4B97-8C87-D6E05F62F5FF}"/>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62090BA-FC45-4910-9EF5-60E864BFB0A7}"/>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7C4E8D6-FA6D-41CD-8215-F5E5DCD9DE40}"/>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EB10B1E-2881-4612-9841-143A3F6294F6}"/>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D7DD2CA-23CC-4A4C-BEF0-0A809388AA8A}"/>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4F496EC-31F8-44F3-A11B-11CB75C47D68}"/>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59F10BC-E217-4C80-BB15-2865B2489E8B}"/>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2592AF5-7343-4F67-AB9D-83EAC4CC9BD1}"/>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52DF10B-1FCA-4B88-9DBE-58B0730A810E}"/>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E8195B5-B4D6-4017-80A9-B853B047C16F}"/>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E65A678-DE5F-4A3D-B2FE-90B2FBB0B63F}"/>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3ACEC2E-FDEE-4874-AD1F-3FECC4BCD6E3}"/>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FC9C7B6-B1DC-4458-BA24-6693292526A5}"/>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FFAA11E9-04F5-4BFF-94C3-45D52EF24ED5}"/>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92DBDCC-B138-4780-B880-F5E25A88F1B7}"/>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7051E79-4790-4B7C-A51B-CDB15CA2A633}"/>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F8669F3-0622-4426-910B-893874C8B6C2}"/>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FA0CABB-9934-4770-9991-3DC6C01938A8}"/>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D382541-FF1C-4073-8B35-619EAF5B2A5A}"/>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C5AC87D-3617-4530-86CE-C92F5098B659}"/>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5E46FE5-E644-418F-AC94-C072D5F18241}"/>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2F6ED01-B92E-4F80-98A4-199EF59B2B42}"/>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529D515-FC9D-4D66-AA12-C16E76784A3C}"/>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72D6B01-83EE-49BF-B0F7-3E8597B04C74}"/>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85F2139-9BB0-41BF-9703-29C215F4A950}"/>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0B6CD340-0E3C-49E6-B884-B9E652A3A066}"/>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85E61E-6719-489F-9A65-FA0AC76DFCD2}"/>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8D6E235-34C8-484A-BF81-0F414DB2778F}"/>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9B98354-05DA-40EC-8020-97C749F153D5}"/>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97AF064-29E5-4433-9308-81435DFCC8FA}"/>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41E0150-4369-4024-AD08-EDF23BBFD579}"/>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4A6221E-7E44-4312-9B8B-57092658AFA4}"/>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70E3368-DA80-4558-A8C8-4B3A38900342}"/>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FDB3420E-EE54-4CA0-81EB-84E80CF85BA8}"/>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78A28A9-61B6-4C30-8D33-C85397FB6627}"/>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E006ACE-AD57-4A6C-B5F5-CA7DF82945DD}"/>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DC11EE9-D26F-49C2-8905-8CE1551AC58F}"/>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33DC238-F778-4AAC-A0C5-74A541FF610F}"/>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1787BEE-3A57-4E3E-9106-5462C4E0D6B4}"/>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F0551FE-FEEA-4F01-B2D8-59A8EF913BB5}"/>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7F8A5C1-B24D-4418-BE2D-71C2455F69B9}"/>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F0AD3D60-A588-4590-91DE-63E45619F4D7}"/>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0D3EEB7-CA8C-4A87-9A9E-81A581F75F81}"/>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0B50767-EF00-4097-8A90-774A9D5F7898}"/>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C1626B3-B893-4915-9004-800DE1E64584}"/>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C367D8D-99F9-4F86-83D3-7641AF5DBCCB}"/>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4E15813-15DC-47C2-9EBD-B4F0ACF793A1}"/>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5707132-A5E0-43D1-8986-D21B36651DF6}"/>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FEDD41F2-E1A9-4D78-9301-684502FD10D9}"/>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AA81507-E962-464C-BF9D-12BD86E06AA1}"/>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0E3E9069-D4CC-4292-B2C4-584D2F706A4B}"/>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688DBB0-0BD7-47EE-9A53-B4D3F11032F0}"/>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7EA5BCB-5DF3-4A4E-85F6-B1272DE67D19}"/>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775184B3-A60E-418F-8EC2-5BB38462A823}"/>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C7D952D3-CA2B-4A4D-9D13-20038270627D}"/>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25F8B48-96D7-4612-9037-0A7670E43336}"/>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7F954986-1145-4AED-8D22-E231679485F6}"/>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DC88F08-422D-4BC9-AA2F-C96BB51C4FD2}"/>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533709F-729B-4011-8B46-28CEE4BC69E4}"/>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8A47583-1326-44F9-8C8D-A77B1088B66C}"/>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6F27F26-9CF0-4E52-9B17-CFC329FFC944}"/>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5FA46E6-A4D5-44D2-998F-E6A53B265407}"/>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5487C5C-DD88-4B02-A1F5-6062F223459D}"/>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EB6426D-9683-40F9-8BE7-C31E78325BF9}"/>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FA83CB5-D936-4E9E-9A8C-8FF1A5626EF2}"/>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48A30F29-7362-4D41-8DA2-E6E2BE720417}"/>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5205F22-3C4E-4945-96A5-6B2D03FC1CCA}"/>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AEAC0BDA-266B-42B6-A8BA-A0B87FBC5D1C}"/>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49565C73-B78A-429A-BC1B-A69AEDB1C879}"/>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D819DA03-A211-446B-B7EB-2F7989974EF5}"/>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8F3CA06C-3AD8-4AAF-B21A-57F5B916AFB3}"/>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AC75A32B-80FA-47BD-BD73-B343DFABF616}"/>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3D0D43F7-4366-4647-BBDC-2345A7B73A18}"/>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5D9B569-84E7-4292-84B0-4C27D096BCCD}"/>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BC64B83-54C2-461B-89E1-7805DC7407CD}"/>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3A43317C-C889-4EDF-AE78-F8034ACC5C05}"/>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688E1C6F-83D4-48FF-B482-5E3A267BEE2E}"/>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CA59C39-4E20-42A0-8868-FBE69CDB6452}"/>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10DFB83-B848-4BD7-9888-FD18B134455A}"/>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6338891-8245-4CF0-89AA-FB3AA915C4A3}"/>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8E94B46-602E-4ED3-9138-DC30360F725B}"/>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45EDF8B-87FE-4CE6-ABA7-671BD1A504A7}"/>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DF50E7A-CA46-465A-9F73-407ACBFB18AC}"/>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51EDB62-4989-4165-979D-8A3E28383741}"/>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22478284-E23E-468B-A3C1-BFB6A03979D0}"/>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5F06D29D-3D8F-4994-AF17-291335F14719}"/>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F95FD78C-0791-47B0-BD71-A0C5A222BF9C}"/>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4C4C831-8D7A-48A5-A4DC-42E766FCF937}"/>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A0FD58B-8472-4996-899C-B684CAC8C1EE}"/>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02A06F2-447A-4BC9-A550-5364656D2DCE}"/>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C8D19B0D-D506-4FE3-9F2B-7141D9C96750}"/>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8C9A7F3F-7A77-4D52-A673-5FA3C64FBEB5}"/>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71A8CDB-5E44-4B34-98E8-7AB5BCBB46B4}"/>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3188422-5735-46D1-903E-95714FB2857B}"/>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AE2BDA8-A221-4C0C-ABC6-965C4125B4B3}"/>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DE44EF28-FCEB-403A-9942-77947948ECEE}"/>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7219757-4323-4FCA-88B1-1DF01D3F0F3F}"/>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9240BCF-0D7C-443C-B0FF-0D25CC0554B4}"/>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267FA484-9D89-418F-927D-9984125D2966}"/>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2042001-9D24-4143-A539-862BD7FEF56E}"/>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CA19239-80DA-43F9-A2BF-CD339FED4CEB}"/>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EDD0910B-8C57-4FCF-92FB-A6D84D4F5635}"/>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989EC24-FC5A-47C8-914F-70E641F8D63A}"/>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490DE194-201B-49CE-8AAB-BE12B89FFBC3}"/>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257C16E-19AA-4D9C-A506-F5170C75D1EB}"/>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62032706-87E5-490D-B137-0DD527C0B9EA}"/>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E79547B8-33C4-4491-AE9A-12A503F62525}"/>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C3A0D96-1498-4723-B347-C14C7016191A}"/>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053D4D64-3953-49A5-8F6D-5169831DE25E}"/>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61D40FD-5E44-4DD4-9DB2-1B874F49D735}"/>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E833265B-20EA-4879-A1B1-F12FEBF0C07A}"/>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D061A12-0F42-4001-80F7-E64E56C9B289}"/>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4267834B-B1FE-414F-8710-D4A4AB0392EB}"/>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068F292B-AC2A-4AD2-BB17-D46CAB2D41DD}"/>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1CABDA22-8C36-45D7-B6CB-DAE47775A5B7}"/>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CA88B47-D543-4862-BC3B-970BEC11DB59}"/>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93CE892D-8D17-46E0-A3AE-A4C25EB534CD}"/>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CBDD914B-75BF-4B64-AAB4-FFF90E8220C5}"/>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57D3983-DE3E-4430-AAF4-67BEFC6F4DAC}"/>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DB615608-A8CC-48BB-AB27-B4CDA5A5849C}"/>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8263385-3CE5-452D-832D-F1F3C0BC9FAA}"/>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40111196-EC2B-47C4-AE13-5FFF10D5EFAC}"/>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B4A0F51-3041-4320-A8FD-6C001869076B}"/>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ADC347BF-2B4C-4030-BF95-7F7E91A90A96}"/>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78AB78E-481F-4954-BB6B-E6762C4011E7}"/>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8DFCE98-0CAE-4007-9053-70AFF5637D9B}"/>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12D2BE89-4D74-4218-9B09-B254E8E22CBE}"/>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9E5075A9-8748-4ED4-8783-717EABD4D23E}"/>
              </a:ext>
            </a:extLst>
          </p:cNvPr>
          <p:cNvSpPr/>
          <p:nvPr userDrawn="1"/>
        </p:nvSpPr>
        <p:spPr>
          <a:xfrm>
            <a:off x="-27946" y="-1"/>
            <a:ext cx="66294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CE36F81D-266A-451C-B477-42A7C062C161}"/>
              </a:ext>
            </a:extLst>
          </p:cNvPr>
          <p:cNvSpPr>
            <a:spLocks noGrp="1"/>
          </p:cNvSpPr>
          <p:nvPr>
            <p:ph type="body" sz="quarter" idx="11"/>
          </p:nvPr>
        </p:nvSpPr>
        <p:spPr>
          <a:xfrm>
            <a:off x="821916" y="1527748"/>
            <a:ext cx="4957595" cy="3618412"/>
          </a:xfrm>
        </p:spPr>
        <p:txBody>
          <a:bodyPr anchor="ctr">
            <a:normAutofit/>
          </a:bodyPr>
          <a:lstStyle>
            <a:lvl1pPr marL="0" indent="0">
              <a:buNone/>
              <a:defRPr sz="2800">
                <a:solidFill>
                  <a:schemeClr val="bg1"/>
                </a:solidFill>
              </a:defRPr>
            </a:lvl1pPr>
          </a:lstStyle>
          <a:p>
            <a:pPr lvl="0"/>
            <a:r>
              <a:rPr lang="en-US"/>
              <a:t>Click to edit Master text styles</a:t>
            </a:r>
          </a:p>
        </p:txBody>
      </p:sp>
      <p:pic>
        <p:nvPicPr>
          <p:cNvPr id="11" name="Graphic 10">
            <a:extLst>
              <a:ext uri="{FF2B5EF4-FFF2-40B4-BE49-F238E27FC236}">
                <a16:creationId xmlns:a16="http://schemas.microsoft.com/office/drawing/2014/main" id="{B76298DA-DD51-42A2-AB2E-E84BD68622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pic>
        <p:nvPicPr>
          <p:cNvPr id="7" name="Picture 6">
            <a:extLst>
              <a:ext uri="{FF2B5EF4-FFF2-40B4-BE49-F238E27FC236}">
                <a16:creationId xmlns:a16="http://schemas.microsoft.com/office/drawing/2014/main" id="{1C87086A-8A4F-4ED7-8881-8B12F1D9335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flipH="1">
            <a:off x="10135873" y="4801303"/>
            <a:ext cx="1924050" cy="1924050"/>
          </a:xfrm>
          <a:prstGeom prst="rect">
            <a:avLst/>
          </a:prstGeom>
        </p:spPr>
      </p:pic>
      <p:sp>
        <p:nvSpPr>
          <p:cNvPr id="6" name="Picture Placeholder 5">
            <a:extLst>
              <a:ext uri="{FF2B5EF4-FFF2-40B4-BE49-F238E27FC236}">
                <a16:creationId xmlns:a16="http://schemas.microsoft.com/office/drawing/2014/main" id="{0B6AF922-CCDC-486F-BFE5-43206EC17FD1}"/>
              </a:ext>
            </a:extLst>
          </p:cNvPr>
          <p:cNvSpPr>
            <a:spLocks noGrp="1"/>
          </p:cNvSpPr>
          <p:nvPr>
            <p:ph type="pic" sz="quarter" idx="12"/>
          </p:nvPr>
        </p:nvSpPr>
        <p:spPr>
          <a:xfrm>
            <a:off x="7321917" y="817694"/>
            <a:ext cx="3952630" cy="4063980"/>
          </a:xfrm>
          <a:prstGeom prst="rect">
            <a:avLst/>
          </a:prstGeom>
          <a:solidFill>
            <a:schemeClr val="bg1">
              <a:lumMod val="95000"/>
            </a:schemeClr>
          </a:solidFill>
        </p:spPr>
        <p:txBody>
          <a:bodyPr wrap="square">
            <a:noAutofit/>
          </a:bodyPr>
          <a:lstStyle>
            <a:lvl1pPr marL="0" indent="0" algn="ctr">
              <a:buNone/>
              <a:defRPr>
                <a:solidFill>
                  <a:schemeClr val="bg1">
                    <a:lumMod val="50000"/>
                  </a:schemeClr>
                </a:solidFill>
              </a:defRPr>
            </a:lvl1pPr>
          </a:lstStyle>
          <a:p>
            <a:r>
              <a:rPr lang="en-US"/>
              <a:t>Click icon to add picture</a:t>
            </a:r>
            <a:endParaRPr lang="en-US" dirty="0"/>
          </a:p>
        </p:txBody>
      </p:sp>
      <p:sp>
        <p:nvSpPr>
          <p:cNvPr id="156" name="Text Placeholder 155">
            <a:extLst>
              <a:ext uri="{FF2B5EF4-FFF2-40B4-BE49-F238E27FC236}">
                <a16:creationId xmlns:a16="http://schemas.microsoft.com/office/drawing/2014/main" id="{723473F2-2D6F-4470-8E05-957B1315662F}"/>
              </a:ext>
            </a:extLst>
          </p:cNvPr>
          <p:cNvSpPr>
            <a:spLocks noGrp="1"/>
          </p:cNvSpPr>
          <p:nvPr>
            <p:ph type="body" sz="quarter" idx="13" hasCustomPrompt="1"/>
          </p:nvPr>
        </p:nvSpPr>
        <p:spPr>
          <a:xfrm>
            <a:off x="7258050" y="5172075"/>
            <a:ext cx="3362325" cy="663575"/>
          </a:xfrm>
        </p:spPr>
        <p:txBody>
          <a:bodyPr>
            <a:normAutofit/>
          </a:bodyPr>
          <a:lstStyle>
            <a:lvl1pPr marL="0" indent="0">
              <a:buNone/>
              <a:defRPr sz="1400">
                <a:solidFill>
                  <a:schemeClr val="bg1">
                    <a:lumMod val="50000"/>
                  </a:schemeClr>
                </a:solidFill>
              </a:defRPr>
            </a:lvl1pPr>
          </a:lstStyle>
          <a:p>
            <a:pPr lvl="0"/>
            <a:r>
              <a:rPr lang="en-US" dirty="0"/>
              <a:t>Little Text</a:t>
            </a:r>
          </a:p>
        </p:txBody>
      </p:sp>
    </p:spTree>
    <p:extLst>
      <p:ext uri="{BB962C8B-B14F-4D97-AF65-F5344CB8AC3E}">
        <p14:creationId xmlns:p14="http://schemas.microsoft.com/office/powerpoint/2010/main" val="415986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42"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1000"/>
                        <p:tgtEl>
                          <p:spTgt spid="10"/>
                        </p:tgtEl>
                      </p:cBhvr>
                    </p:animEffect>
                    <p:anim calcmode="lin" valueType="num">
                      <p:cBhvr>
                        <p:cTn dur="1000" fill="hold"/>
                        <p:tgtEl>
                          <p:spTgt spid="10"/>
                        </p:tgtEl>
                        <p:attrNameLst>
                          <p:attrName>ppt_x</p:attrName>
                        </p:attrNameLst>
                      </p:cBhvr>
                      <p:tavLst>
                        <p:tav tm="0">
                          <p:val>
                            <p:strVal val="#ppt_x"/>
                          </p:val>
                        </p:tav>
                        <p:tav tm="100000">
                          <p:val>
                            <p:strVal val="#ppt_x"/>
                          </p:val>
                        </p:tav>
                      </p:tavLst>
                    </p:anim>
                    <p:anim calcmode="lin" valueType="num">
                      <p:cBhvr>
                        <p:cTn dur="1000" fill="hold"/>
                        <p:tgtEl>
                          <p:spTgt spid="1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PhAnim="0" preserve="1" userDrawn="1">
  <p:cSld name="1_Custom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0B362-F492-44F9-827E-A41D41C90D4B}"/>
              </a:ext>
            </a:extLst>
          </p:cNvPr>
          <p:cNvSpPr/>
          <p:nvPr userDrawn="1"/>
        </p:nvSpPr>
        <p:spPr>
          <a:xfrm>
            <a:off x="-1" y="0"/>
            <a:ext cx="359650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0747BC1-E82D-40F7-BA9D-353EE28EF366}"/>
              </a:ext>
            </a:extLst>
          </p:cNvPr>
          <p:cNvSpPr/>
          <p:nvPr userDrawn="1"/>
        </p:nvSpPr>
        <p:spPr>
          <a:xfrm>
            <a:off x="1" y="0"/>
            <a:ext cx="277049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B6E20D1-ED03-423F-BB38-8E416A6048D8}"/>
              </a:ext>
            </a:extLst>
          </p:cNvPr>
          <p:cNvSpPr/>
          <p:nvPr userDrawn="1"/>
        </p:nvSpPr>
        <p:spPr>
          <a:xfrm>
            <a:off x="2770494" y="502566"/>
            <a:ext cx="8761862" cy="5507710"/>
          </a:xfrm>
          <a:prstGeom prst="roundRect">
            <a:avLst>
              <a:gd name="adj" fmla="val 0"/>
            </a:avLst>
          </a:prstGeom>
          <a:solidFill>
            <a:schemeClr val="bg1"/>
          </a:solidFill>
          <a:ln>
            <a:noFill/>
          </a:ln>
          <a:effectLst>
            <a:outerShdw blurRad="558800" sx="102000" sy="102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AB9D3C4-0E66-4194-802B-301E26E0E997}"/>
              </a:ext>
            </a:extLst>
          </p:cNvPr>
          <p:cNvSpPr>
            <a:spLocks noGrp="1"/>
          </p:cNvSpPr>
          <p:nvPr>
            <p:ph type="body" sz="quarter" idx="10"/>
          </p:nvPr>
        </p:nvSpPr>
        <p:spPr>
          <a:xfrm>
            <a:off x="3487475" y="923925"/>
            <a:ext cx="7327900" cy="4629791"/>
          </a:xfrm>
        </p:spPr>
        <p:txBody>
          <a:bodyPr/>
          <a:lstStyle>
            <a:lvl1pPr marL="0" indent="0">
              <a:buNone/>
              <a:defRPr/>
            </a:lvl1pPr>
          </a:lstStyle>
          <a:p>
            <a:pPr lvl="0"/>
            <a:r>
              <a:rPr lang="en-US"/>
              <a:t>Click to edit Master text styles</a:t>
            </a:r>
          </a:p>
        </p:txBody>
      </p:sp>
      <p:sp>
        <p:nvSpPr>
          <p:cNvPr id="3" name="Rectangle 2">
            <a:extLst>
              <a:ext uri="{FF2B5EF4-FFF2-40B4-BE49-F238E27FC236}">
                <a16:creationId xmlns:a16="http://schemas.microsoft.com/office/drawing/2014/main" id="{AB0BBA6B-7F4C-4E76-BF52-65D0FA5B127C}"/>
              </a:ext>
            </a:extLst>
          </p:cNvPr>
          <p:cNvSpPr/>
          <p:nvPr userDrawn="1"/>
        </p:nvSpPr>
        <p:spPr>
          <a:xfrm>
            <a:off x="0" y="923925"/>
            <a:ext cx="2770496" cy="2238374"/>
          </a:xfrm>
          <a:prstGeom prst="rect">
            <a:avLst/>
          </a:prstGeom>
          <a:solidFill>
            <a:schemeClr val="accent3">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1975AF-3E58-4749-89D9-499F5541DE84}"/>
              </a:ext>
            </a:extLst>
          </p:cNvPr>
          <p:cNvSpPr>
            <a:spLocks noGrp="1"/>
          </p:cNvSpPr>
          <p:nvPr>
            <p:ph type="title"/>
          </p:nvPr>
        </p:nvSpPr>
        <p:spPr>
          <a:xfrm>
            <a:off x="288093" y="1269482"/>
            <a:ext cx="2194309" cy="1600052"/>
          </a:xfrm>
        </p:spPr>
        <p:txBody>
          <a:bodyPr/>
          <a:lstStyle>
            <a:lvl1pPr algn="ctr">
              <a:defRPr>
                <a:solidFill>
                  <a:schemeClr val="bg1"/>
                </a:solidFill>
              </a:defRPr>
            </a:lvl1pPr>
          </a:lstStyle>
          <a:p>
            <a:r>
              <a:rPr lang="en-US"/>
              <a:t>Click to edit Master title style</a:t>
            </a:r>
            <a:endParaRPr lang="en-US" dirty="0"/>
          </a:p>
        </p:txBody>
      </p:sp>
      <p:sp>
        <p:nvSpPr>
          <p:cNvPr id="14" name="Footer Placeholder 13">
            <a:extLst>
              <a:ext uri="{FF2B5EF4-FFF2-40B4-BE49-F238E27FC236}">
                <a16:creationId xmlns:a16="http://schemas.microsoft.com/office/drawing/2014/main" id="{7B327C56-B203-4A40-B39C-67A296C8909C}"/>
              </a:ext>
            </a:extLst>
          </p:cNvPr>
          <p:cNvSpPr>
            <a:spLocks noGrp="1"/>
          </p:cNvSpPr>
          <p:nvPr>
            <p:ph type="ftr" sz="quarter" idx="11"/>
          </p:nvPr>
        </p:nvSpPr>
        <p:spPr/>
        <p:txBody>
          <a:bodyPr/>
          <a:lstStyle/>
          <a:p>
            <a:endParaRPr lang="en-US" dirty="0"/>
          </a:p>
        </p:txBody>
      </p:sp>
      <p:sp>
        <p:nvSpPr>
          <p:cNvPr id="15" name="Slide Number Placeholder 14">
            <a:extLst>
              <a:ext uri="{FF2B5EF4-FFF2-40B4-BE49-F238E27FC236}">
                <a16:creationId xmlns:a16="http://schemas.microsoft.com/office/drawing/2014/main" id="{43A7862A-733B-4240-ABE6-F7CC0FBBEB4F}"/>
              </a:ext>
            </a:extLst>
          </p:cNvPr>
          <p:cNvSpPr>
            <a:spLocks noGrp="1"/>
          </p:cNvSpPr>
          <p:nvPr>
            <p:ph type="sldNum" sz="quarter" idx="12"/>
          </p:nvPr>
        </p:nvSpPr>
        <p:spPr>
          <a:xfrm>
            <a:off x="10953144" y="6336850"/>
            <a:ext cx="332509" cy="331932"/>
          </a:xfrm>
          <a:prstGeom prst="ellipse">
            <a:avLst/>
          </a:prstGeom>
        </p:spPr>
        <p:txBody>
          <a:bodyPr/>
          <a:lstStyle/>
          <a:p>
            <a:fld id="{CC509886-494E-4FE0-8256-1B86C177A75B}" type="slidenum">
              <a:rPr lang="en-US" smtClean="0"/>
              <a:pPr/>
              <a:t>‹#›</a:t>
            </a:fld>
            <a:endParaRPr lang="en-US" dirty="0"/>
          </a:p>
        </p:txBody>
      </p:sp>
      <p:pic>
        <p:nvPicPr>
          <p:cNvPr id="12" name="Graphic 11">
            <a:extLst>
              <a:ext uri="{FF2B5EF4-FFF2-40B4-BE49-F238E27FC236}">
                <a16:creationId xmlns:a16="http://schemas.microsoft.com/office/drawing/2014/main" id="{89CC702D-2B84-4A67-97B3-C61F8AA1C4A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39053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P spid="8" grpId="0" build="p">
        <p:tmplLst>
          <p:tmpl lvl="1">
            <p:tnLst>
              <p:par>
                <p:cTn presetID="42"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ppt_x</p:attrName>
                        </p:attrNameLst>
                      </p:cBhvr>
                      <p:tavLst>
                        <p:tav tm="0">
                          <p:val>
                            <p:strVal val="#ppt_x"/>
                          </p:val>
                        </p:tav>
                        <p:tav tm="100000">
                          <p:val>
                            <p:strVal val="#ppt_x"/>
                          </p:val>
                        </p:tav>
                      </p:tavLst>
                    </p:anim>
                    <p:anim calcmode="lin" valueType="num">
                      <p:cBhvr>
                        <p:cTn dur="1000" fill="hold"/>
                        <p:tgtEl>
                          <p:spTgt spid="8"/>
                        </p:tgtEl>
                        <p:attrNameLst>
                          <p:attrName>ppt_y</p:attrName>
                        </p:attrNameLst>
                      </p:cBhvr>
                      <p:tavLst>
                        <p:tav tm="0">
                          <p:val>
                            <p:strVal val="#ppt_y+.1"/>
                          </p:val>
                        </p:tav>
                        <p:tav tm="100000">
                          <p:val>
                            <p:strVal val="#ppt_y"/>
                          </p:val>
                        </p:tav>
                      </p:tavLst>
                    </p:anim>
                  </p:childTnLst>
                </p:cTn>
              </p:par>
            </p:tnLst>
          </p:tmpl>
        </p:tmplLst>
      </p:bldP>
      <p:bldP spid="3"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CC814E9C-4392-4240-8ECE-1DFFCFDA21CC}"/>
              </a:ext>
            </a:extLst>
          </p:cNvPr>
          <p:cNvGrpSpPr/>
          <p:nvPr userDrawn="1"/>
        </p:nvGrpSpPr>
        <p:grpSpPr>
          <a:xfrm>
            <a:off x="393406" y="127236"/>
            <a:ext cx="11331481" cy="6603528"/>
            <a:chOff x="393406" y="127236"/>
            <a:chExt cx="11331481" cy="6603528"/>
          </a:xfrm>
        </p:grpSpPr>
        <p:grpSp>
          <p:nvGrpSpPr>
            <p:cNvPr id="13" name="Group 12">
              <a:extLst>
                <a:ext uri="{FF2B5EF4-FFF2-40B4-BE49-F238E27FC236}">
                  <a16:creationId xmlns:a16="http://schemas.microsoft.com/office/drawing/2014/main" id="{0B55382B-56B8-4141-A0A1-866B87EF55D7}"/>
                </a:ext>
              </a:extLst>
            </p:cNvPr>
            <p:cNvGrpSpPr/>
            <p:nvPr userDrawn="1"/>
          </p:nvGrpSpPr>
          <p:grpSpPr>
            <a:xfrm>
              <a:off x="393406" y="127236"/>
              <a:ext cx="365760" cy="6603528"/>
              <a:chOff x="255182" y="223284"/>
              <a:chExt cx="365760" cy="6603528"/>
            </a:xfrm>
          </p:grpSpPr>
          <p:sp>
            <p:nvSpPr>
              <p:cNvPr id="147" name="Oval 146">
                <a:extLst>
                  <a:ext uri="{FF2B5EF4-FFF2-40B4-BE49-F238E27FC236}">
                    <a16:creationId xmlns:a16="http://schemas.microsoft.com/office/drawing/2014/main" id="{D2487EA7-4359-444E-802F-0C172C093A04}"/>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778438F-9028-4E0C-A825-D4FDB07D74D3}"/>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25E5B1AE-4798-4B6B-80B9-F71B48A7356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00878AF-0E11-4346-B5C6-7A9673AB3788}"/>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B2A5D4C-B062-4A41-8292-2FDF5E62B0E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B941D8DD-2E34-4AC3-A13D-111136A19823}"/>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C3F9A716-7A29-4F90-8DB9-0A8F6961D8C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A385500-9BB4-4FB5-AE46-438420F1DE9D}"/>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DCF33508-3707-4272-8479-ABD618ECC98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991CB29B-759F-4EF0-A700-13EBE0A5EB03}"/>
                </a:ext>
              </a:extLst>
            </p:cNvPr>
            <p:cNvGrpSpPr/>
            <p:nvPr userDrawn="1"/>
          </p:nvGrpSpPr>
          <p:grpSpPr>
            <a:xfrm>
              <a:off x="1236923" y="127236"/>
              <a:ext cx="365760" cy="6603528"/>
              <a:chOff x="255182" y="223284"/>
              <a:chExt cx="365760" cy="6603528"/>
            </a:xfrm>
          </p:grpSpPr>
          <p:sp>
            <p:nvSpPr>
              <p:cNvPr id="138" name="Oval 137">
                <a:extLst>
                  <a:ext uri="{FF2B5EF4-FFF2-40B4-BE49-F238E27FC236}">
                    <a16:creationId xmlns:a16="http://schemas.microsoft.com/office/drawing/2014/main" id="{F38DE4CA-EA3E-49DB-A012-98CB1D28334C}"/>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7632F4D-9957-4CA7-B45E-DC62AFF98B9D}"/>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D492607E-C954-40A1-8B6F-C418D01A7A4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F1C48885-BC67-427A-8F87-47D005BA105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47CDCD7-D007-4195-963F-69F3BFF5FF36}"/>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D2ED71EF-91C6-4924-89E8-E17EA2412AEF}"/>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37620AB-2AA4-4DC0-A5D3-D52E63824792}"/>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2ADD242-5EC0-4718-82E2-81AF8C2684EA}"/>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16E4D62-BFE7-4009-9CA8-EB390F09100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2E8A7BD-643A-4D94-8FEA-98F2A35B7D75}"/>
                </a:ext>
              </a:extLst>
            </p:cNvPr>
            <p:cNvGrpSpPr/>
            <p:nvPr userDrawn="1"/>
          </p:nvGrpSpPr>
          <p:grpSpPr>
            <a:xfrm>
              <a:off x="2080440" y="127236"/>
              <a:ext cx="365760" cy="6603528"/>
              <a:chOff x="255182" y="223284"/>
              <a:chExt cx="365760" cy="6603528"/>
            </a:xfrm>
          </p:grpSpPr>
          <p:sp>
            <p:nvSpPr>
              <p:cNvPr id="129" name="Oval 128">
                <a:extLst>
                  <a:ext uri="{FF2B5EF4-FFF2-40B4-BE49-F238E27FC236}">
                    <a16:creationId xmlns:a16="http://schemas.microsoft.com/office/drawing/2014/main" id="{ECE9F82A-EC41-4A37-9C33-72B161C350AD}"/>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80EBC434-46FC-4555-AD91-1AC3FC3B626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9F5455A1-435F-41A8-A97F-51DFE89DBA22}"/>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D7470107-EEDB-4F01-8AD3-15FF8EAF5F26}"/>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59A40999-F894-4A39-BFDD-C226E3258999}"/>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91CBD42F-F15F-4822-8AF3-D8E4959223E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0411EF6B-EB56-4F36-8FB6-9A4568EE6082}"/>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43A4558A-16A8-460E-B558-E9845336BB81}"/>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196001BF-1C78-4D7B-9D2A-65A358F1A103}"/>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DB433C7-0D53-43E5-B99C-550300DC810E}"/>
                </a:ext>
              </a:extLst>
            </p:cNvPr>
            <p:cNvGrpSpPr/>
            <p:nvPr userDrawn="1"/>
          </p:nvGrpSpPr>
          <p:grpSpPr>
            <a:xfrm>
              <a:off x="2923957" y="127236"/>
              <a:ext cx="365760" cy="6603528"/>
              <a:chOff x="255182" y="223284"/>
              <a:chExt cx="365760" cy="6603528"/>
            </a:xfrm>
          </p:grpSpPr>
          <p:sp>
            <p:nvSpPr>
              <p:cNvPr id="120" name="Oval 119">
                <a:extLst>
                  <a:ext uri="{FF2B5EF4-FFF2-40B4-BE49-F238E27FC236}">
                    <a16:creationId xmlns:a16="http://schemas.microsoft.com/office/drawing/2014/main" id="{E60D1C70-5538-4AAF-B5A5-68961ECC4223}"/>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57088088-1B9A-43FF-8A6A-BAC4179CD41C}"/>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0FC9D92-528D-410D-84A3-B6AC2D9FB8A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E7B1082-459C-4F2D-BEC5-A0AB91670832}"/>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F7CBFD6A-1B24-4F38-951A-994E064AD717}"/>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6123D96-A340-4D93-816D-067BF99CF49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5D949620-53D5-4FAF-8873-4DBB1EAE5BD0}"/>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E5CEF77F-243C-4B8F-9883-0F59EF8CC621}"/>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86941961-B0FA-4F64-8BE5-0CDA97ECA7E5}"/>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E114374-3A6E-4A03-9FC6-CDBE24B5D4E9}"/>
                </a:ext>
              </a:extLst>
            </p:cNvPr>
            <p:cNvGrpSpPr/>
            <p:nvPr userDrawn="1"/>
          </p:nvGrpSpPr>
          <p:grpSpPr>
            <a:xfrm>
              <a:off x="3767474" y="127236"/>
              <a:ext cx="365760" cy="6603528"/>
              <a:chOff x="255182" y="223284"/>
              <a:chExt cx="365760" cy="6603528"/>
            </a:xfrm>
          </p:grpSpPr>
          <p:sp>
            <p:nvSpPr>
              <p:cNvPr id="111" name="Oval 110">
                <a:extLst>
                  <a:ext uri="{FF2B5EF4-FFF2-40B4-BE49-F238E27FC236}">
                    <a16:creationId xmlns:a16="http://schemas.microsoft.com/office/drawing/2014/main" id="{534825EB-9A70-4450-BA03-585ABA463333}"/>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C347382A-D3D5-4F98-BA71-6EA44068757C}"/>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42F7590D-046C-4ACE-BB2F-8484E9A34F3B}"/>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70D8451-F4D7-40E0-8495-25BA20B62D1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6E5A67D-430A-458D-ACBA-4DD28F2CC92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F7C79086-5724-401A-BE42-4743345CFCC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81F45963-C978-4A34-BAA0-EA01F27D0ADA}"/>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900A8704-86BD-43A0-B741-27379A4E89CA}"/>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05E9C83-EDFF-45DD-B859-9C3076FA758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ECE48238-A509-4909-8BC3-DFD5748DF8DA}"/>
                </a:ext>
              </a:extLst>
            </p:cNvPr>
            <p:cNvGrpSpPr/>
            <p:nvPr userDrawn="1"/>
          </p:nvGrpSpPr>
          <p:grpSpPr>
            <a:xfrm>
              <a:off x="4610991" y="127236"/>
              <a:ext cx="365760" cy="6603528"/>
              <a:chOff x="255182" y="223284"/>
              <a:chExt cx="365760" cy="6603528"/>
            </a:xfrm>
          </p:grpSpPr>
          <p:sp>
            <p:nvSpPr>
              <p:cNvPr id="102" name="Oval 101">
                <a:extLst>
                  <a:ext uri="{FF2B5EF4-FFF2-40B4-BE49-F238E27FC236}">
                    <a16:creationId xmlns:a16="http://schemas.microsoft.com/office/drawing/2014/main" id="{E9003C23-F7A1-490D-BA4F-36CAEE6CFC42}"/>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ECBC7143-DB74-4A6C-BBD9-A96E2CDFE0E3}"/>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22CD5FC5-7CFB-4F32-BAC6-A028957AAD42}"/>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E59ACCD-AE3C-4278-A817-68C36C58132C}"/>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846BFBA-D18D-4F6A-8F04-02F94184961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4A04378-B50D-4B50-BACD-3FEFFA982D79}"/>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2654913-805B-45B4-8FCB-C8043DB164DE}"/>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0E09728-6B11-4FCB-96BC-4FA92607CE08}"/>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C25157D3-1FB1-4952-A334-37116948EBE0}"/>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00FA16B8-FBBE-4460-A063-2AC4DCC128C0}"/>
                </a:ext>
              </a:extLst>
            </p:cNvPr>
            <p:cNvGrpSpPr/>
            <p:nvPr userDrawn="1"/>
          </p:nvGrpSpPr>
          <p:grpSpPr>
            <a:xfrm>
              <a:off x="5454508" y="127236"/>
              <a:ext cx="365760" cy="6603528"/>
              <a:chOff x="255182" y="223284"/>
              <a:chExt cx="365760" cy="6603528"/>
            </a:xfrm>
          </p:grpSpPr>
          <p:sp>
            <p:nvSpPr>
              <p:cNvPr id="93" name="Oval 92">
                <a:extLst>
                  <a:ext uri="{FF2B5EF4-FFF2-40B4-BE49-F238E27FC236}">
                    <a16:creationId xmlns:a16="http://schemas.microsoft.com/office/drawing/2014/main" id="{D0766CC7-F06B-4A08-92BB-CCD79954D90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7F9F9B32-96E2-4749-AD83-DB6C3692BE8F}"/>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26FF2589-C520-4937-8EA7-61F40793E4F7}"/>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F121EFD-4F58-44F8-95B7-3573568FCF2A}"/>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500FE34-4A14-4E3C-A7EA-84234480D0A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EB90DE7-CDD7-4633-B31F-C64EB2F7218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95FBF60-4AC8-4640-9FB6-0CB343651CB1}"/>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BE4B80D6-A409-40D0-8A75-367E067B68D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DABB0C46-DDAE-46F2-A987-09E14B45238E}"/>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742AC576-1B62-4B67-9D30-16752520C823}"/>
                </a:ext>
              </a:extLst>
            </p:cNvPr>
            <p:cNvGrpSpPr/>
            <p:nvPr userDrawn="1"/>
          </p:nvGrpSpPr>
          <p:grpSpPr>
            <a:xfrm>
              <a:off x="6298025" y="127236"/>
              <a:ext cx="365760" cy="6603528"/>
              <a:chOff x="255182" y="223284"/>
              <a:chExt cx="365760" cy="6603528"/>
            </a:xfrm>
          </p:grpSpPr>
          <p:sp>
            <p:nvSpPr>
              <p:cNvPr id="84" name="Oval 83">
                <a:extLst>
                  <a:ext uri="{FF2B5EF4-FFF2-40B4-BE49-F238E27FC236}">
                    <a16:creationId xmlns:a16="http://schemas.microsoft.com/office/drawing/2014/main" id="{BA7D35DF-4448-4549-B780-D166CABAE733}"/>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B113B7B-AE58-4CCA-A592-97C1141EEEB3}"/>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1AFFC3C8-1769-437E-8181-C3180671D926}"/>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EAB492A-1A5B-46B4-BC92-2459E34600F3}"/>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F323570-2E62-412E-989C-7FE14C2D26CC}"/>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EBA7C41-547A-470D-A6CC-7865EF4CDB5D}"/>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1D526936-BC90-4C94-84CA-DC73CE96EF68}"/>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19AD3D9-346D-4CDD-AF10-C2F141C5E62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5680C2F-9078-453E-A51E-EF6C1AB87763}"/>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6394A6CF-89DF-4840-B1CB-C22C83A97294}"/>
                </a:ext>
              </a:extLst>
            </p:cNvPr>
            <p:cNvGrpSpPr/>
            <p:nvPr userDrawn="1"/>
          </p:nvGrpSpPr>
          <p:grpSpPr>
            <a:xfrm>
              <a:off x="7141542" y="127236"/>
              <a:ext cx="365760" cy="6603528"/>
              <a:chOff x="255182" y="223284"/>
              <a:chExt cx="365760" cy="6603528"/>
            </a:xfrm>
          </p:grpSpPr>
          <p:sp>
            <p:nvSpPr>
              <p:cNvPr id="75" name="Oval 74">
                <a:extLst>
                  <a:ext uri="{FF2B5EF4-FFF2-40B4-BE49-F238E27FC236}">
                    <a16:creationId xmlns:a16="http://schemas.microsoft.com/office/drawing/2014/main" id="{FCFB3DA3-D525-4663-A6A7-4EDA36A48AAD}"/>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FCCB050-3E3C-4146-8F3E-D53F2FE1875B}"/>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3FDD5056-0207-4155-B78F-1CAAA02863D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6AAFA23-3B21-4FD4-B24B-447BDEC64062}"/>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FBBF4444-8613-432A-8A9E-F741DC0A8EF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F2084E2-5EA8-460C-9646-4951B5A092B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ABF2315-027E-40BF-993C-B37D20D6769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A11A2BB-D9E5-40AD-9CA2-A57D9679E3D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ADA1F3B-9D0C-4312-BD4B-29775A6F029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B74C3150-CD0A-4C5F-B4DD-D52CC93D44CB}"/>
                </a:ext>
              </a:extLst>
            </p:cNvPr>
            <p:cNvGrpSpPr/>
            <p:nvPr userDrawn="1"/>
          </p:nvGrpSpPr>
          <p:grpSpPr>
            <a:xfrm>
              <a:off x="7985059" y="127236"/>
              <a:ext cx="365760" cy="6603528"/>
              <a:chOff x="255182" y="223284"/>
              <a:chExt cx="365760" cy="6603528"/>
            </a:xfrm>
          </p:grpSpPr>
          <p:sp>
            <p:nvSpPr>
              <p:cNvPr id="66" name="Oval 65">
                <a:extLst>
                  <a:ext uri="{FF2B5EF4-FFF2-40B4-BE49-F238E27FC236}">
                    <a16:creationId xmlns:a16="http://schemas.microsoft.com/office/drawing/2014/main" id="{F84408C3-5394-4676-8A16-B067F6AA2D4B}"/>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11D2CE8-6DE5-4BF7-A22F-DBCB31D74967}"/>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4D125F2-19AD-4009-97BA-7FFE7C80F2EC}"/>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21ADBE5-3B70-448E-83F2-5BFD6768DCA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58A2845F-A6CC-4DDA-85CB-87BE439DE483}"/>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4813A12-DF7A-49A1-BD91-AAE37CFB9D5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BD27518-113B-4F94-9D27-DE88BB210B3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EAC7E58-6CA6-4981-97A9-B9FDF5FDA00F}"/>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2453F02-2B98-4F96-8E31-1490739B393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8F32B788-A294-48C7-B7A1-7A246F2A386B}"/>
                </a:ext>
              </a:extLst>
            </p:cNvPr>
            <p:cNvGrpSpPr/>
            <p:nvPr userDrawn="1"/>
          </p:nvGrpSpPr>
          <p:grpSpPr>
            <a:xfrm>
              <a:off x="8828576" y="127236"/>
              <a:ext cx="365760" cy="6603528"/>
              <a:chOff x="255182" y="223284"/>
              <a:chExt cx="365760" cy="6603528"/>
            </a:xfrm>
          </p:grpSpPr>
          <p:sp>
            <p:nvSpPr>
              <p:cNvPr id="57" name="Oval 56">
                <a:extLst>
                  <a:ext uri="{FF2B5EF4-FFF2-40B4-BE49-F238E27FC236}">
                    <a16:creationId xmlns:a16="http://schemas.microsoft.com/office/drawing/2014/main" id="{0A3EE697-E814-476D-BEB6-317D2D7E370E}"/>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BF3F34F-845F-47C7-B02C-8D2FAD47C1E3}"/>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D9AF87E-EC26-4F7A-ACE6-41D91CDE766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1483BD-8635-4BD1-96A3-B2836C8F38C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606AC216-9837-4326-8E89-748782F1097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44D7F092-F2F6-489E-8E4F-2A9B38F024F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E13A76C6-3FD8-4518-8CBC-4E6C980506F9}"/>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91A154B0-578C-466D-ACB9-E050DF041F1F}"/>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0492671-50C3-4E2A-B0CE-BFE13CB16FD2}"/>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5741F394-1B97-4714-B308-16810AF2D1C4}"/>
                </a:ext>
              </a:extLst>
            </p:cNvPr>
            <p:cNvGrpSpPr/>
            <p:nvPr userDrawn="1"/>
          </p:nvGrpSpPr>
          <p:grpSpPr>
            <a:xfrm>
              <a:off x="9672093" y="127236"/>
              <a:ext cx="365760" cy="6603528"/>
              <a:chOff x="255182" y="223284"/>
              <a:chExt cx="365760" cy="6603528"/>
            </a:xfrm>
          </p:grpSpPr>
          <p:sp>
            <p:nvSpPr>
              <p:cNvPr id="48" name="Oval 47">
                <a:extLst>
                  <a:ext uri="{FF2B5EF4-FFF2-40B4-BE49-F238E27FC236}">
                    <a16:creationId xmlns:a16="http://schemas.microsoft.com/office/drawing/2014/main" id="{AB75BD77-F69B-4531-A0F5-71A8B64586E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7F2C927-C314-4990-85BE-4448C174136A}"/>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52AC404-6187-48C7-8858-096739CEE0E7}"/>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42AAA110-7044-45A3-88BF-B671EB78DE6B}"/>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51564F5-1C9F-400C-B198-FA97375A33FD}"/>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301DF31-BC15-4B19-B8A0-8150052E5E6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D64418A-C5C7-4CEF-940F-09ED5290684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00602F74-5A53-41EE-B31F-20BA564A45E0}"/>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0A60346-0672-4671-BEF4-349E77ED9DF5}"/>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BB792637-018C-48F6-9AEE-CEA4DBD30E99}"/>
                </a:ext>
              </a:extLst>
            </p:cNvPr>
            <p:cNvGrpSpPr/>
            <p:nvPr userDrawn="1"/>
          </p:nvGrpSpPr>
          <p:grpSpPr>
            <a:xfrm>
              <a:off x="10515610" y="127236"/>
              <a:ext cx="365760" cy="6603528"/>
              <a:chOff x="255182" y="223284"/>
              <a:chExt cx="365760" cy="6603528"/>
            </a:xfrm>
          </p:grpSpPr>
          <p:sp>
            <p:nvSpPr>
              <p:cNvPr id="39" name="Oval 38">
                <a:extLst>
                  <a:ext uri="{FF2B5EF4-FFF2-40B4-BE49-F238E27FC236}">
                    <a16:creationId xmlns:a16="http://schemas.microsoft.com/office/drawing/2014/main" id="{6B61C2C4-1FF3-44E8-8E69-4DCCDFEB1B57}"/>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17D947-855E-4326-8F33-C4A33C5F624F}"/>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752F3B9-2E48-4837-A5D4-547A1C1F0D67}"/>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2FAC8FD-8A95-4B54-B8D3-EDE423C858B3}"/>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0F28816-92DC-4C0E-B104-91BFEFE12F64}"/>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84FC8D7-DBD0-4E51-9ACD-C07096D69465}"/>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BBDA466-76CA-40C8-ABCA-F3A562F9E446}"/>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59CC51C-F916-4E09-8FC8-E37BAE8D1B1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0737BF1-BD35-4244-8D14-1BD3B2ADCABA}"/>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134C184-D99A-4B93-A095-887E26DC160C}"/>
                </a:ext>
              </a:extLst>
            </p:cNvPr>
            <p:cNvGrpSpPr/>
            <p:nvPr userDrawn="1"/>
          </p:nvGrpSpPr>
          <p:grpSpPr>
            <a:xfrm>
              <a:off x="11359127" y="127236"/>
              <a:ext cx="365760" cy="6603528"/>
              <a:chOff x="255182" y="223284"/>
              <a:chExt cx="365760" cy="6603528"/>
            </a:xfrm>
          </p:grpSpPr>
          <p:sp>
            <p:nvSpPr>
              <p:cNvPr id="30" name="Oval 29">
                <a:extLst>
                  <a:ext uri="{FF2B5EF4-FFF2-40B4-BE49-F238E27FC236}">
                    <a16:creationId xmlns:a16="http://schemas.microsoft.com/office/drawing/2014/main" id="{5CC3A891-3302-4866-AB1D-0D0C1DB1BAB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39F3DAC-B498-4E68-9EE9-C7F6A0F2A788}"/>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79280E5-D1CB-4207-90AB-04951ECB5F9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446EE1C-8CAA-415E-8A09-B94C3CBD97A1}"/>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3C86B09-B807-42E6-A41D-11E814326E1F}"/>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4A939EE-F399-4C1F-A90C-C795F06243D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A5DAD20-AC37-4FAA-A518-BB6C6F01C69A}"/>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D626945-7A42-4CDE-B440-3467F205D694}"/>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9F090C-5DA0-43F5-946A-32DFB2FBB2B4}"/>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Rectangle 1">
            <a:extLst>
              <a:ext uri="{FF2B5EF4-FFF2-40B4-BE49-F238E27FC236}">
                <a16:creationId xmlns:a16="http://schemas.microsoft.com/office/drawing/2014/main" id="{F0F3043B-F0A1-445D-A3C3-87FAEB5450E4}"/>
              </a:ext>
            </a:extLst>
          </p:cNvPr>
          <p:cNvSpPr/>
          <p:nvPr userDrawn="1"/>
        </p:nvSpPr>
        <p:spPr>
          <a:xfrm>
            <a:off x="0" y="3248297"/>
            <a:ext cx="12192000" cy="3609703"/>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952067" y="1570651"/>
            <a:ext cx="4850927" cy="3513479"/>
          </a:xfrm>
          <a:prstGeom prst="rect">
            <a:avLst/>
          </a:prstGeom>
          <a:solidFill>
            <a:schemeClr val="bg1"/>
          </a:solidFill>
          <a:ln>
            <a:solidFill>
              <a:schemeClr val="bg1">
                <a:lumMod val="85000"/>
              </a:schemeClr>
            </a:solidFill>
          </a:ln>
          <a:effectLst>
            <a:outerShdw blurRad="3937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409892" y="1570651"/>
            <a:ext cx="4850927" cy="3513479"/>
          </a:xfrm>
          <a:prstGeom prst="rect">
            <a:avLst/>
          </a:prstGeom>
          <a:solidFill>
            <a:schemeClr val="bg1"/>
          </a:solidFill>
          <a:ln>
            <a:solidFill>
              <a:schemeClr val="bg1">
                <a:lumMod val="85000"/>
              </a:schemeClr>
            </a:solidFill>
          </a:ln>
          <a:effectLst>
            <a:outerShdw blurRad="3937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p:cNvSpPr>
            <a:spLocks noGrp="1"/>
          </p:cNvSpPr>
          <p:nvPr>
            <p:ph type="body" sz="quarter" idx="11" hasCustomPrompt="1"/>
          </p:nvPr>
        </p:nvSpPr>
        <p:spPr>
          <a:xfrm>
            <a:off x="1931988" y="1882776"/>
            <a:ext cx="3373437" cy="710519"/>
          </a:xfrm>
        </p:spPr>
        <p:txBody>
          <a:bodyPr anchor="b">
            <a:normAutofit/>
          </a:bodyPr>
          <a:lstStyle>
            <a:lvl1pPr marL="0" indent="0">
              <a:buNone/>
              <a:defRPr sz="2400" b="1">
                <a:solidFill>
                  <a:schemeClr val="tx1"/>
                </a:solidFill>
                <a:latin typeface="+mj-lt"/>
              </a:defRPr>
            </a:lvl1pPr>
          </a:lstStyle>
          <a:p>
            <a:pPr lvl="0"/>
            <a:r>
              <a:rPr lang="en-US" dirty="0"/>
              <a:t>Our Mission</a:t>
            </a:r>
          </a:p>
        </p:txBody>
      </p:sp>
      <p:sp>
        <p:nvSpPr>
          <p:cNvPr id="11" name="Text Placeholder 10"/>
          <p:cNvSpPr>
            <a:spLocks noGrp="1"/>
          </p:cNvSpPr>
          <p:nvPr>
            <p:ph type="body" sz="quarter" idx="12"/>
          </p:nvPr>
        </p:nvSpPr>
        <p:spPr>
          <a:xfrm>
            <a:off x="1931988" y="2669493"/>
            <a:ext cx="3373437" cy="1959657"/>
          </a:xfrm>
        </p:spPr>
        <p:txBody>
          <a:bodyPr>
            <a:normAutofit/>
          </a:bodyPr>
          <a:lstStyle>
            <a:lvl1pPr marL="0" indent="0">
              <a:buNone/>
              <a:defRPr sz="1400">
                <a:solidFill>
                  <a:schemeClr val="tx1"/>
                </a:solidFill>
              </a:defRPr>
            </a:lvl1pPr>
          </a:lstStyle>
          <a:p>
            <a:pPr lvl="0"/>
            <a:r>
              <a:rPr lang="en-US"/>
              <a:t>Click to edit Master text styles</a:t>
            </a:r>
          </a:p>
        </p:txBody>
      </p:sp>
      <p:sp>
        <p:nvSpPr>
          <p:cNvPr id="17" name="Text Placeholder 8"/>
          <p:cNvSpPr>
            <a:spLocks noGrp="1"/>
          </p:cNvSpPr>
          <p:nvPr>
            <p:ph type="body" sz="quarter" idx="13" hasCustomPrompt="1"/>
          </p:nvPr>
        </p:nvSpPr>
        <p:spPr>
          <a:xfrm>
            <a:off x="7393669" y="1882776"/>
            <a:ext cx="3388631" cy="710519"/>
          </a:xfrm>
        </p:spPr>
        <p:txBody>
          <a:bodyPr anchor="b">
            <a:normAutofit/>
          </a:bodyPr>
          <a:lstStyle>
            <a:lvl1pPr marL="0" indent="0">
              <a:buNone/>
              <a:defRPr sz="2400" b="1">
                <a:solidFill>
                  <a:schemeClr val="tx1"/>
                </a:solidFill>
                <a:latin typeface="+mj-lt"/>
              </a:defRPr>
            </a:lvl1pPr>
          </a:lstStyle>
          <a:p>
            <a:pPr lvl="0"/>
            <a:r>
              <a:rPr lang="en-US" dirty="0"/>
              <a:t>Our Vision</a:t>
            </a:r>
          </a:p>
        </p:txBody>
      </p:sp>
      <p:sp>
        <p:nvSpPr>
          <p:cNvPr id="18" name="Text Placeholder 10"/>
          <p:cNvSpPr>
            <a:spLocks noGrp="1"/>
          </p:cNvSpPr>
          <p:nvPr>
            <p:ph type="body" sz="quarter" idx="14"/>
          </p:nvPr>
        </p:nvSpPr>
        <p:spPr>
          <a:xfrm>
            <a:off x="7393669" y="2669493"/>
            <a:ext cx="3388631" cy="1959657"/>
          </a:xfrm>
        </p:spPr>
        <p:txBody>
          <a:bodyPr>
            <a:normAutofit/>
          </a:bodyPr>
          <a:lstStyle>
            <a:lvl1pPr marL="0" indent="0">
              <a:buNone/>
              <a:defRPr sz="1400">
                <a:solidFill>
                  <a:schemeClr val="tx1"/>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A623437D-763E-4935-B36E-726676448BED}"/>
              </a:ext>
            </a:extLst>
          </p:cNvPr>
          <p:cNvSpPr>
            <a:spLocks noGrp="1"/>
          </p:cNvSpPr>
          <p:nvPr>
            <p:ph type="ftr" sz="quarter" idx="17"/>
          </p:nvPr>
        </p:nvSpPr>
        <p:spPr/>
        <p:txBody>
          <a:bodyPr/>
          <a:lstStyle/>
          <a:p>
            <a:endParaRPr lang="en-US" dirty="0"/>
          </a:p>
        </p:txBody>
      </p:sp>
      <p:pic>
        <p:nvPicPr>
          <p:cNvPr id="156" name="Graphic 155">
            <a:extLst>
              <a:ext uri="{FF2B5EF4-FFF2-40B4-BE49-F238E27FC236}">
                <a16:creationId xmlns:a16="http://schemas.microsoft.com/office/drawing/2014/main" id="{074113C0-2DDA-430E-A4F5-131C1E6CB280}"/>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
        <p:nvSpPr>
          <p:cNvPr id="5" name="Slide Number Placeholder 4">
            <a:extLst>
              <a:ext uri="{FF2B5EF4-FFF2-40B4-BE49-F238E27FC236}">
                <a16:creationId xmlns:a16="http://schemas.microsoft.com/office/drawing/2014/main" id="{407BAACB-B47B-487E-9548-8BA421C34127}"/>
              </a:ext>
            </a:extLst>
          </p:cNvPr>
          <p:cNvSpPr>
            <a:spLocks noGrp="1"/>
          </p:cNvSpPr>
          <p:nvPr>
            <p:ph type="sldNum" sz="quarter" idx="18"/>
          </p:nvPr>
        </p:nvSpPr>
        <p:spPr>
          <a:xfrm>
            <a:off x="10953144" y="6336850"/>
            <a:ext cx="332509" cy="331932"/>
          </a:xfrm>
          <a:prstGeom prst="ellipse">
            <a:avLst/>
          </a:prstGeom>
        </p:spPr>
        <p:txBody>
          <a:bodyPr/>
          <a:lstStyle/>
          <a:p>
            <a:fld id="{992A119F-89E9-4C96-BA81-42DD5E33DDF3}" type="slidenum">
              <a:rPr lang="en-US" smtClean="0"/>
              <a:pPr/>
              <a:t>‹#›</a:t>
            </a:fld>
            <a:endParaRPr lang="en-US" dirty="0"/>
          </a:p>
        </p:txBody>
      </p:sp>
    </p:spTree>
    <p:extLst>
      <p:ext uri="{BB962C8B-B14F-4D97-AF65-F5344CB8AC3E}">
        <p14:creationId xmlns:p14="http://schemas.microsoft.com/office/powerpoint/2010/main" val="116794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 calcmode="lin" valueType="num">
                                      <p:cBhvr>
                                        <p:cTn id="19"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9">
                                            <p:txEl>
                                              <p:pRg st="0" end="0"/>
                                            </p:txEl>
                                          </p:spTgt>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 calcmode="lin" valueType="num">
                                      <p:cBhvr>
                                        <p:cTn id="25"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26"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27" dur="500"/>
                                        <p:tgtEl>
                                          <p:spTgt spid="11">
                                            <p:txEl>
                                              <p:pRg st="0" end="0"/>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000"/>
                            </p:stCondLst>
                            <p:childTnLst>
                              <p:par>
                                <p:cTn id="33" presetID="53" presetClass="entr" presetSubtype="16" fill="hold" grpId="0" nodeType="afterEffect">
                                  <p:stCondLst>
                                    <p:cond delay="0"/>
                                  </p:stCondLst>
                                  <p:childTnLst>
                                    <p:set>
                                      <p:cBhvr>
                                        <p:cTn id="34" dur="1" fill="hold">
                                          <p:stCondLst>
                                            <p:cond delay="0"/>
                                          </p:stCondLst>
                                        </p:cTn>
                                        <p:tgtEl>
                                          <p:spTgt spid="17">
                                            <p:txEl>
                                              <p:pRg st="0" end="0"/>
                                            </p:txEl>
                                          </p:spTgt>
                                        </p:tgtEl>
                                        <p:attrNameLst>
                                          <p:attrName>style.visibility</p:attrName>
                                        </p:attrNameLst>
                                      </p:cBhvr>
                                      <p:to>
                                        <p:strVal val="visible"/>
                                      </p:to>
                                    </p:set>
                                    <p:anim calcmode="lin" valueType="num">
                                      <p:cBhvr>
                                        <p:cTn id="35"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17">
                                            <p:txEl>
                                              <p:pRg st="0" end="0"/>
                                            </p:txEl>
                                          </p:spTgt>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p:cTn id="41"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42"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43"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4" grpId="0" animBg="1"/>
      <p:bldP spid="9" grpId="0" build="p">
        <p:tmplLst>
          <p:tmpl lvl="1">
            <p:tnLst>
              <p:par>
                <p:cTn presetID="53" presetClass="entr" presetSubtype="16" fill="hold" nodeType="after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p:cTn dur="500" fill="hold"/>
                        <p:tgtEl>
                          <p:spTgt spid="9"/>
                        </p:tgtEl>
                        <p:attrNameLst>
                          <p:attrName>ppt_w</p:attrName>
                        </p:attrNameLst>
                      </p:cBhvr>
                      <p:tavLst>
                        <p:tav tm="0">
                          <p:val>
                            <p:fltVal val="0"/>
                          </p:val>
                        </p:tav>
                        <p:tav tm="100000">
                          <p:val>
                            <p:strVal val="#ppt_w"/>
                          </p:val>
                        </p:tav>
                      </p:tavLst>
                    </p:anim>
                    <p:anim calcmode="lin" valueType="num">
                      <p:cBhvr>
                        <p:cTn dur="500" fill="hold"/>
                        <p:tgtEl>
                          <p:spTgt spid="9"/>
                        </p:tgtEl>
                        <p:attrNameLst>
                          <p:attrName>ppt_h</p:attrName>
                        </p:attrNameLst>
                      </p:cBhvr>
                      <p:tavLst>
                        <p:tav tm="0">
                          <p:val>
                            <p:fltVal val="0"/>
                          </p:val>
                        </p:tav>
                        <p:tav tm="100000">
                          <p:val>
                            <p:strVal val="#ppt_h"/>
                          </p:val>
                        </p:tav>
                      </p:tavLst>
                    </p:anim>
                    <p:animEffect transition="in" filter="fade">
                      <p:cBhvr>
                        <p:cTn dur="500"/>
                        <p:tgtEl>
                          <p:spTgt spid="9"/>
                        </p:tgtEl>
                      </p:cBhvr>
                    </p:animEffect>
                  </p:childTnLst>
                </p:cTn>
              </p:par>
            </p:tnLst>
          </p:tmpl>
        </p:tmplLst>
      </p:bldP>
      <p:bldP spid="11" grpId="0" build="p">
        <p:tmplLst>
          <p:tmpl lvl="1">
            <p:tnLst>
              <p:par>
                <p:cTn presetID="53" presetClass="entr" presetSubtype="16"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500" fill="hold"/>
                        <p:tgtEl>
                          <p:spTgt spid="11"/>
                        </p:tgtEl>
                        <p:attrNameLst>
                          <p:attrName>ppt_w</p:attrName>
                        </p:attrNameLst>
                      </p:cBhvr>
                      <p:tavLst>
                        <p:tav tm="0">
                          <p:val>
                            <p:fltVal val="0"/>
                          </p:val>
                        </p:tav>
                        <p:tav tm="100000">
                          <p:val>
                            <p:strVal val="#ppt_w"/>
                          </p:val>
                        </p:tav>
                      </p:tavLst>
                    </p:anim>
                    <p:anim calcmode="lin" valueType="num">
                      <p:cBhvr>
                        <p:cTn dur="500" fill="hold"/>
                        <p:tgtEl>
                          <p:spTgt spid="11"/>
                        </p:tgtEl>
                        <p:attrNameLst>
                          <p:attrName>ppt_h</p:attrName>
                        </p:attrNameLst>
                      </p:cBhvr>
                      <p:tavLst>
                        <p:tav tm="0">
                          <p:val>
                            <p:fltVal val="0"/>
                          </p:val>
                        </p:tav>
                        <p:tav tm="100000">
                          <p:val>
                            <p:strVal val="#ppt_h"/>
                          </p:val>
                        </p:tav>
                      </p:tavLst>
                    </p:anim>
                    <p:animEffect transition="in" filter="fade">
                      <p:cBhvr>
                        <p:cTn dur="500"/>
                        <p:tgtEl>
                          <p:spTgt spid="11"/>
                        </p:tgtEl>
                      </p:cBhvr>
                    </p:animEffect>
                  </p:childTnLst>
                </p:cTn>
              </p:par>
            </p:tnLst>
          </p:tmpl>
        </p:tmplLst>
      </p:bldP>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8" name="Rectangle 27"/>
          <p:cNvSpPr/>
          <p:nvPr userDrawn="1"/>
        </p:nvSpPr>
        <p:spPr>
          <a:xfrm>
            <a:off x="0" y="985007"/>
            <a:ext cx="12192000" cy="10885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26393" y="160263"/>
            <a:ext cx="10622422" cy="583634"/>
          </a:xfrm>
          <a:prstGeom prst="rect">
            <a:avLst/>
          </a:prstGeom>
        </p:spPr>
        <p:txBody>
          <a:bodyPr/>
          <a:lstStyle/>
          <a:p>
            <a:r>
              <a:rPr lang="en-US"/>
              <a:t>Click to edit Master title style</a:t>
            </a:r>
          </a:p>
        </p:txBody>
      </p:sp>
      <p:sp>
        <p:nvSpPr>
          <p:cNvPr id="5" name="Slide Number Placeholder 4"/>
          <p:cNvSpPr>
            <a:spLocks noGrp="1"/>
          </p:cNvSpPr>
          <p:nvPr>
            <p:ph type="sldNum" sz="quarter" idx="12"/>
          </p:nvPr>
        </p:nvSpPr>
        <p:spPr>
          <a:xfrm>
            <a:off x="10953144" y="6336850"/>
            <a:ext cx="332509" cy="331932"/>
          </a:xfrm>
          <a:prstGeom prst="ellipse">
            <a:avLst/>
          </a:prstGeom>
        </p:spPr>
        <p:txBody>
          <a:bodyPr/>
          <a:lstStyle/>
          <a:p>
            <a:fld id="{D7F0B723-115C-4630-970A-18B634E413E8}" type="slidenum">
              <a:rPr lang="en-US" smtClean="0"/>
              <a:t>‹#›</a:t>
            </a:fld>
            <a:endParaRPr lang="en-US"/>
          </a:p>
        </p:txBody>
      </p:sp>
      <p:cxnSp>
        <p:nvCxnSpPr>
          <p:cNvPr id="6" name="Straight Connector 5"/>
          <p:cNvCxnSpPr/>
          <p:nvPr userDrawn="1"/>
        </p:nvCxnSpPr>
        <p:spPr>
          <a:xfrm>
            <a:off x="0" y="3228608"/>
            <a:ext cx="12192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2196448" y="3101418"/>
            <a:ext cx="235670" cy="2356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8" name="Oval 7"/>
          <p:cNvSpPr/>
          <p:nvPr userDrawn="1"/>
        </p:nvSpPr>
        <p:spPr>
          <a:xfrm>
            <a:off x="4686695" y="3101418"/>
            <a:ext cx="235670" cy="2356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9" name="Oval 8"/>
          <p:cNvSpPr/>
          <p:nvPr userDrawn="1"/>
        </p:nvSpPr>
        <p:spPr>
          <a:xfrm>
            <a:off x="7176942" y="3101418"/>
            <a:ext cx="235670" cy="2356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10" name="Oval 9"/>
          <p:cNvSpPr/>
          <p:nvPr userDrawn="1"/>
        </p:nvSpPr>
        <p:spPr>
          <a:xfrm>
            <a:off x="9667189" y="3101418"/>
            <a:ext cx="235670" cy="23567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a:t>
            </a:r>
          </a:p>
        </p:txBody>
      </p:sp>
      <p:sp>
        <p:nvSpPr>
          <p:cNvPr id="12" name="Text Placeholder 11"/>
          <p:cNvSpPr>
            <a:spLocks noGrp="1"/>
          </p:cNvSpPr>
          <p:nvPr>
            <p:ph type="body" sz="quarter" idx="13" hasCustomPrompt="1"/>
          </p:nvPr>
        </p:nvSpPr>
        <p:spPr>
          <a:xfrm>
            <a:off x="1441952" y="2366127"/>
            <a:ext cx="1744662" cy="569956"/>
          </a:xfrm>
        </p:spPr>
        <p:txBody>
          <a:bodyPr anchor="b">
            <a:normAutofit/>
          </a:bodyPr>
          <a:lstStyle>
            <a:lvl1pPr marL="0" indent="0" algn="ctr">
              <a:buNone/>
              <a:defRPr sz="2000" b="1">
                <a:latin typeface="+mj-lt"/>
              </a:defRPr>
            </a:lvl1pPr>
          </a:lstStyle>
          <a:p>
            <a:pPr lvl="0"/>
            <a:r>
              <a:rPr lang="en-US" dirty="0"/>
              <a:t>Year</a:t>
            </a:r>
          </a:p>
        </p:txBody>
      </p:sp>
      <p:sp>
        <p:nvSpPr>
          <p:cNvPr id="13" name="Text Placeholder 11"/>
          <p:cNvSpPr>
            <a:spLocks noGrp="1"/>
          </p:cNvSpPr>
          <p:nvPr>
            <p:ph type="body" sz="quarter" idx="14" hasCustomPrompt="1"/>
          </p:nvPr>
        </p:nvSpPr>
        <p:spPr>
          <a:xfrm>
            <a:off x="3932199" y="2366127"/>
            <a:ext cx="1744662" cy="569956"/>
          </a:xfrm>
        </p:spPr>
        <p:txBody>
          <a:bodyPr anchor="b">
            <a:normAutofit/>
          </a:bodyPr>
          <a:lstStyle>
            <a:lvl1pPr marL="0" indent="0" algn="ctr">
              <a:buNone/>
              <a:defRPr sz="2000" b="1">
                <a:latin typeface="+mj-lt"/>
              </a:defRPr>
            </a:lvl1pPr>
          </a:lstStyle>
          <a:p>
            <a:pPr lvl="0"/>
            <a:r>
              <a:rPr lang="en-US" dirty="0"/>
              <a:t>Year</a:t>
            </a:r>
          </a:p>
        </p:txBody>
      </p:sp>
      <p:sp>
        <p:nvSpPr>
          <p:cNvPr id="14" name="Text Placeholder 11"/>
          <p:cNvSpPr>
            <a:spLocks noGrp="1"/>
          </p:cNvSpPr>
          <p:nvPr>
            <p:ph type="body" sz="quarter" idx="15" hasCustomPrompt="1"/>
          </p:nvPr>
        </p:nvSpPr>
        <p:spPr>
          <a:xfrm>
            <a:off x="6422446" y="2366127"/>
            <a:ext cx="1744662" cy="569956"/>
          </a:xfrm>
        </p:spPr>
        <p:txBody>
          <a:bodyPr anchor="b">
            <a:normAutofit/>
          </a:bodyPr>
          <a:lstStyle>
            <a:lvl1pPr marL="0" indent="0" algn="ctr">
              <a:buNone/>
              <a:defRPr sz="2000" b="1">
                <a:latin typeface="+mj-lt"/>
              </a:defRPr>
            </a:lvl1pPr>
          </a:lstStyle>
          <a:p>
            <a:pPr lvl="0"/>
            <a:r>
              <a:rPr lang="en-US" dirty="0"/>
              <a:t>Year</a:t>
            </a:r>
          </a:p>
        </p:txBody>
      </p:sp>
      <p:sp>
        <p:nvSpPr>
          <p:cNvPr id="15" name="Text Placeholder 11"/>
          <p:cNvSpPr>
            <a:spLocks noGrp="1"/>
          </p:cNvSpPr>
          <p:nvPr>
            <p:ph type="body" sz="quarter" idx="16" hasCustomPrompt="1"/>
          </p:nvPr>
        </p:nvSpPr>
        <p:spPr>
          <a:xfrm>
            <a:off x="8912693" y="2366127"/>
            <a:ext cx="1744662" cy="569956"/>
          </a:xfrm>
        </p:spPr>
        <p:txBody>
          <a:bodyPr anchor="b">
            <a:normAutofit/>
          </a:bodyPr>
          <a:lstStyle>
            <a:lvl1pPr marL="0" indent="0" algn="ctr">
              <a:buNone/>
              <a:defRPr sz="2000" b="1">
                <a:latin typeface="+mj-lt"/>
              </a:defRPr>
            </a:lvl1pPr>
          </a:lstStyle>
          <a:p>
            <a:pPr lvl="0"/>
            <a:r>
              <a:rPr lang="en-US" dirty="0"/>
              <a:t>Year</a:t>
            </a:r>
          </a:p>
        </p:txBody>
      </p:sp>
      <p:sp>
        <p:nvSpPr>
          <p:cNvPr id="17" name="Text Placeholder 16"/>
          <p:cNvSpPr>
            <a:spLocks noGrp="1"/>
          </p:cNvSpPr>
          <p:nvPr>
            <p:ph type="body" sz="quarter" idx="17" hasCustomPrompt="1"/>
          </p:nvPr>
        </p:nvSpPr>
        <p:spPr>
          <a:xfrm>
            <a:off x="1149286" y="3336925"/>
            <a:ext cx="2338633" cy="763735"/>
          </a:xfrm>
        </p:spPr>
        <p:txBody>
          <a:bodyPr anchor="ctr"/>
          <a:lstStyle>
            <a:lvl1pPr marL="0" indent="0" algn="ctr">
              <a:buNone/>
              <a:defRPr b="0" baseline="0">
                <a:latin typeface="+mn-lt"/>
              </a:defRPr>
            </a:lvl1pPr>
          </a:lstStyle>
          <a:p>
            <a:pPr lvl="0"/>
            <a:r>
              <a:rPr lang="en-US" dirty="0"/>
              <a:t>Timeline Name</a:t>
            </a:r>
          </a:p>
        </p:txBody>
      </p:sp>
      <p:sp>
        <p:nvSpPr>
          <p:cNvPr id="18" name="Text Placeholder 16"/>
          <p:cNvSpPr>
            <a:spLocks noGrp="1"/>
          </p:cNvSpPr>
          <p:nvPr>
            <p:ph type="body" sz="quarter" idx="18" hasCustomPrompt="1"/>
          </p:nvPr>
        </p:nvSpPr>
        <p:spPr>
          <a:xfrm>
            <a:off x="3635213" y="3336924"/>
            <a:ext cx="2338633" cy="763735"/>
          </a:xfrm>
        </p:spPr>
        <p:txBody>
          <a:bodyPr anchor="ctr"/>
          <a:lstStyle>
            <a:lvl1pPr marL="0" indent="0" algn="ctr">
              <a:buNone/>
              <a:defRPr b="0" baseline="0">
                <a:latin typeface="+mn-lt"/>
              </a:defRPr>
            </a:lvl1pPr>
          </a:lstStyle>
          <a:p>
            <a:pPr lvl="0"/>
            <a:r>
              <a:rPr lang="en-US" dirty="0"/>
              <a:t>Timeline Name</a:t>
            </a:r>
          </a:p>
        </p:txBody>
      </p:sp>
      <p:sp>
        <p:nvSpPr>
          <p:cNvPr id="19" name="Text Placeholder 16"/>
          <p:cNvSpPr>
            <a:spLocks noGrp="1"/>
          </p:cNvSpPr>
          <p:nvPr>
            <p:ph type="body" sz="quarter" idx="19" hasCustomPrompt="1"/>
          </p:nvPr>
        </p:nvSpPr>
        <p:spPr>
          <a:xfrm>
            <a:off x="6121140" y="3336923"/>
            <a:ext cx="2338633" cy="763735"/>
          </a:xfrm>
        </p:spPr>
        <p:txBody>
          <a:bodyPr anchor="ctr"/>
          <a:lstStyle>
            <a:lvl1pPr marL="0" indent="0" algn="ctr">
              <a:buNone/>
              <a:defRPr b="0" baseline="0">
                <a:latin typeface="+mn-lt"/>
              </a:defRPr>
            </a:lvl1pPr>
          </a:lstStyle>
          <a:p>
            <a:pPr lvl="0"/>
            <a:r>
              <a:rPr lang="en-US" dirty="0"/>
              <a:t>Timeline Name</a:t>
            </a:r>
          </a:p>
        </p:txBody>
      </p:sp>
      <p:sp>
        <p:nvSpPr>
          <p:cNvPr id="20" name="Text Placeholder 16"/>
          <p:cNvSpPr>
            <a:spLocks noGrp="1"/>
          </p:cNvSpPr>
          <p:nvPr>
            <p:ph type="body" sz="quarter" idx="20" hasCustomPrompt="1"/>
          </p:nvPr>
        </p:nvSpPr>
        <p:spPr>
          <a:xfrm>
            <a:off x="8607067" y="3336922"/>
            <a:ext cx="2338633" cy="763735"/>
          </a:xfrm>
        </p:spPr>
        <p:txBody>
          <a:bodyPr anchor="ctr"/>
          <a:lstStyle>
            <a:lvl1pPr marL="0" indent="0" algn="ctr">
              <a:buNone/>
              <a:defRPr b="0" baseline="0">
                <a:latin typeface="+mn-lt"/>
              </a:defRPr>
            </a:lvl1pPr>
          </a:lstStyle>
          <a:p>
            <a:pPr lvl="0"/>
            <a:r>
              <a:rPr lang="en-US" dirty="0"/>
              <a:t>Timeline Name</a:t>
            </a:r>
          </a:p>
        </p:txBody>
      </p:sp>
      <p:sp>
        <p:nvSpPr>
          <p:cNvPr id="22" name="Text Placeholder 21"/>
          <p:cNvSpPr>
            <a:spLocks noGrp="1"/>
          </p:cNvSpPr>
          <p:nvPr>
            <p:ph type="body" sz="quarter" idx="21" hasCustomPrompt="1"/>
          </p:nvPr>
        </p:nvSpPr>
        <p:spPr>
          <a:xfrm>
            <a:off x="1149286" y="4100513"/>
            <a:ext cx="2338389" cy="1809750"/>
          </a:xfrm>
        </p:spPr>
        <p:txBody>
          <a:bodyPr>
            <a:normAutofit/>
          </a:bodyPr>
          <a:lstStyle>
            <a:lvl1pPr marL="0" indent="0" algn="ctr">
              <a:buNone/>
              <a:defRPr sz="1400"/>
            </a:lvl1pPr>
          </a:lstStyle>
          <a:p>
            <a:pPr lvl="0"/>
            <a:r>
              <a:rPr lang="en-US" dirty="0"/>
              <a:t>Text</a:t>
            </a:r>
          </a:p>
        </p:txBody>
      </p:sp>
      <p:sp>
        <p:nvSpPr>
          <p:cNvPr id="23" name="Text Placeholder 21"/>
          <p:cNvSpPr>
            <a:spLocks noGrp="1"/>
          </p:cNvSpPr>
          <p:nvPr>
            <p:ph type="body" sz="quarter" idx="22" hasCustomPrompt="1"/>
          </p:nvPr>
        </p:nvSpPr>
        <p:spPr>
          <a:xfrm>
            <a:off x="3634969" y="4100513"/>
            <a:ext cx="2338389" cy="1809750"/>
          </a:xfrm>
        </p:spPr>
        <p:txBody>
          <a:bodyPr>
            <a:normAutofit/>
          </a:bodyPr>
          <a:lstStyle>
            <a:lvl1pPr marL="0" indent="0" algn="ctr">
              <a:buNone/>
              <a:defRPr sz="1400"/>
            </a:lvl1pPr>
          </a:lstStyle>
          <a:p>
            <a:pPr lvl="0"/>
            <a:r>
              <a:rPr lang="en-US" dirty="0"/>
              <a:t>Text</a:t>
            </a:r>
          </a:p>
        </p:txBody>
      </p:sp>
      <p:sp>
        <p:nvSpPr>
          <p:cNvPr id="24" name="Text Placeholder 21"/>
          <p:cNvSpPr>
            <a:spLocks noGrp="1"/>
          </p:cNvSpPr>
          <p:nvPr>
            <p:ph type="body" sz="quarter" idx="23" hasCustomPrompt="1"/>
          </p:nvPr>
        </p:nvSpPr>
        <p:spPr>
          <a:xfrm>
            <a:off x="6120652" y="4100513"/>
            <a:ext cx="2338389" cy="1809750"/>
          </a:xfrm>
        </p:spPr>
        <p:txBody>
          <a:bodyPr>
            <a:normAutofit/>
          </a:bodyPr>
          <a:lstStyle>
            <a:lvl1pPr marL="0" indent="0" algn="ctr">
              <a:buNone/>
              <a:defRPr sz="1400"/>
            </a:lvl1pPr>
          </a:lstStyle>
          <a:p>
            <a:pPr lvl="0"/>
            <a:r>
              <a:rPr lang="en-US" dirty="0"/>
              <a:t>Text</a:t>
            </a:r>
          </a:p>
        </p:txBody>
      </p:sp>
      <p:sp>
        <p:nvSpPr>
          <p:cNvPr id="25" name="Text Placeholder 21"/>
          <p:cNvSpPr>
            <a:spLocks noGrp="1"/>
          </p:cNvSpPr>
          <p:nvPr>
            <p:ph type="body" sz="quarter" idx="24" hasCustomPrompt="1"/>
          </p:nvPr>
        </p:nvSpPr>
        <p:spPr>
          <a:xfrm>
            <a:off x="8606335" y="4100513"/>
            <a:ext cx="2338389" cy="1809750"/>
          </a:xfrm>
        </p:spPr>
        <p:txBody>
          <a:bodyPr>
            <a:normAutofit/>
          </a:bodyPr>
          <a:lstStyle>
            <a:lvl1pPr marL="0" indent="0" algn="ctr">
              <a:buNone/>
              <a:defRPr sz="1400"/>
            </a:lvl1pPr>
          </a:lstStyle>
          <a:p>
            <a:pPr lvl="0"/>
            <a:r>
              <a:rPr lang="en-US" dirty="0"/>
              <a:t>Text</a:t>
            </a:r>
          </a:p>
        </p:txBody>
      </p:sp>
      <p:sp>
        <p:nvSpPr>
          <p:cNvPr id="27" name="Text Placeholder 26"/>
          <p:cNvSpPr>
            <a:spLocks noGrp="1"/>
          </p:cNvSpPr>
          <p:nvPr>
            <p:ph type="body" sz="quarter" idx="25"/>
          </p:nvPr>
        </p:nvSpPr>
        <p:spPr>
          <a:xfrm>
            <a:off x="1149286" y="1145970"/>
            <a:ext cx="9794875" cy="783156"/>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9647940-0CB8-4DC6-9D5A-EFB055F4C747}"/>
              </a:ext>
            </a:extLst>
          </p:cNvPr>
          <p:cNvSpPr>
            <a:spLocks noGrp="1"/>
          </p:cNvSpPr>
          <p:nvPr>
            <p:ph type="ftr" sz="quarter" idx="26"/>
          </p:nvPr>
        </p:nvSpPr>
        <p:spPr/>
        <p:txBody>
          <a:bodyPr/>
          <a:lstStyle/>
          <a:p>
            <a:endParaRPr lang="en-US" dirty="0"/>
          </a:p>
        </p:txBody>
      </p:sp>
    </p:spTree>
    <p:extLst>
      <p:ext uri="{BB962C8B-B14F-4D97-AF65-F5344CB8AC3E}">
        <p14:creationId xmlns:p14="http://schemas.microsoft.com/office/powerpoint/2010/main" val="317266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p:cTn id="11"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3" dur="500"/>
                                        <p:tgtEl>
                                          <p:spTgt spid="27">
                                            <p:txEl>
                                              <p:pRg st="0" end="0"/>
                                            </p:txEl>
                                          </p:spTgt>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 calcmode="lin" valueType="num">
                                      <p:cBhvr>
                                        <p:cTn id="27"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28" dur="500" fill="hold"/>
                                        <p:tgtEl>
                                          <p:spTgt spid="12">
                                            <p:txEl>
                                              <p:pRg st="0" end="0"/>
                                            </p:txEl>
                                          </p:spTgt>
                                        </p:tgtEl>
                                        <p:attrNameLst>
                                          <p:attrName>ppt_h</p:attrName>
                                        </p:attrNameLst>
                                      </p:cBhvr>
                                      <p:tavLst>
                                        <p:tav tm="0">
                                          <p:val>
                                            <p:fltVal val="0"/>
                                          </p:val>
                                        </p:tav>
                                        <p:tav tm="100000">
                                          <p:val>
                                            <p:strVal val="#ppt_h"/>
                                          </p:val>
                                        </p:tav>
                                      </p:tavLst>
                                    </p:anim>
                                    <p:animEffect transition="in" filter="fade">
                                      <p:cBhvr>
                                        <p:cTn id="29" dur="500"/>
                                        <p:tgtEl>
                                          <p:spTgt spid="12">
                                            <p:txEl>
                                              <p:pRg st="0" end="0"/>
                                            </p:txEl>
                                          </p:spTgt>
                                        </p:tgtEl>
                                      </p:cBhvr>
                                    </p:animEffect>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 calcmode="lin" valueType="num">
                                      <p:cBhvr>
                                        <p:cTn id="33" dur="5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17">
                                            <p:txEl>
                                              <p:pRg st="0" end="0"/>
                                            </p:txEl>
                                          </p:spTgt>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anim calcmode="lin" valueType="num">
                                      <p:cBhvr>
                                        <p:cTn id="39"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40"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41" dur="500"/>
                                        <p:tgtEl>
                                          <p:spTgt spid="22">
                                            <p:txEl>
                                              <p:pRg st="0" end="0"/>
                                            </p:txEl>
                                          </p:spTgt>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13">
                                            <p:txEl>
                                              <p:pRg st="0" end="0"/>
                                            </p:txEl>
                                          </p:spTgt>
                                        </p:tgtEl>
                                        <p:attrNameLst>
                                          <p:attrName>style.visibility</p:attrName>
                                        </p:attrNameLst>
                                      </p:cBhvr>
                                      <p:to>
                                        <p:strVal val="visible"/>
                                      </p:to>
                                    </p:set>
                                    <p:anim calcmode="lin" valueType="num">
                                      <p:cBhvr>
                                        <p:cTn id="51"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3">
                                            <p:txEl>
                                              <p:pRg st="0" end="0"/>
                                            </p:txEl>
                                          </p:spTgt>
                                        </p:tgtEl>
                                      </p:cBhvr>
                                    </p:animEffect>
                                  </p:childTnLst>
                                </p:cTn>
                              </p:par>
                            </p:childTnLst>
                          </p:cTn>
                        </p:par>
                        <p:par>
                          <p:cTn id="54" fill="hold">
                            <p:stCondLst>
                              <p:cond delay="4500"/>
                            </p:stCondLst>
                            <p:childTnLst>
                              <p:par>
                                <p:cTn id="55" presetID="53" presetClass="entr" presetSubtype="16" fill="hold" grpId="0" nodeType="afterEffect">
                                  <p:stCondLst>
                                    <p:cond delay="0"/>
                                  </p:stCondLst>
                                  <p:childTnLst>
                                    <p:set>
                                      <p:cBhvr>
                                        <p:cTn id="56" dur="1" fill="hold">
                                          <p:stCondLst>
                                            <p:cond delay="0"/>
                                          </p:stCondLst>
                                        </p:cTn>
                                        <p:tgtEl>
                                          <p:spTgt spid="18">
                                            <p:txEl>
                                              <p:pRg st="0" end="0"/>
                                            </p:txEl>
                                          </p:spTgt>
                                        </p:tgtEl>
                                        <p:attrNameLst>
                                          <p:attrName>style.visibility</p:attrName>
                                        </p:attrNameLst>
                                      </p:cBhvr>
                                      <p:to>
                                        <p:strVal val="visible"/>
                                      </p:to>
                                    </p:set>
                                    <p:anim calcmode="lin" valueType="num">
                                      <p:cBhvr>
                                        <p:cTn id="5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18">
                                            <p:txEl>
                                              <p:pRg st="0" end="0"/>
                                            </p:txEl>
                                          </p:spTgt>
                                        </p:tgtEl>
                                      </p:cBhvr>
                                    </p:animEffect>
                                  </p:childTnLst>
                                </p:cTn>
                              </p:par>
                            </p:childTnLst>
                          </p:cTn>
                        </p:par>
                        <p:par>
                          <p:cTn id="60" fill="hold">
                            <p:stCondLst>
                              <p:cond delay="5000"/>
                            </p:stCondLst>
                            <p:childTnLst>
                              <p:par>
                                <p:cTn id="61" presetID="53" presetClass="entr" presetSubtype="16" fill="hold" grpId="0" nodeType="after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 calcmode="lin" valueType="num">
                                      <p:cBhvr>
                                        <p:cTn id="63"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23">
                                            <p:txEl>
                                              <p:pRg st="0" end="0"/>
                                            </p:txEl>
                                          </p:spTgt>
                                        </p:tgtEl>
                                      </p:cBhvr>
                                    </p:animEffect>
                                  </p:childTnLst>
                                </p:cTn>
                              </p:par>
                            </p:childTnLst>
                          </p:cTn>
                        </p:par>
                        <p:par>
                          <p:cTn id="66" fill="hold">
                            <p:stCondLst>
                              <p:cond delay="55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childTnLst>
                          </p:cTn>
                        </p:par>
                        <p:par>
                          <p:cTn id="72" fill="hold">
                            <p:stCondLst>
                              <p:cond delay="6000"/>
                            </p:stCondLst>
                            <p:childTnLst>
                              <p:par>
                                <p:cTn id="73" presetID="53" presetClass="entr" presetSubtype="16" fill="hold" grpId="0" nodeType="afterEffect">
                                  <p:stCondLst>
                                    <p:cond delay="0"/>
                                  </p:stCondLst>
                                  <p:childTnLst>
                                    <p:set>
                                      <p:cBhvr>
                                        <p:cTn id="74" dur="1" fill="hold">
                                          <p:stCondLst>
                                            <p:cond delay="0"/>
                                          </p:stCondLst>
                                        </p:cTn>
                                        <p:tgtEl>
                                          <p:spTgt spid="14">
                                            <p:txEl>
                                              <p:pRg st="0" end="0"/>
                                            </p:txEl>
                                          </p:spTgt>
                                        </p:tgtEl>
                                        <p:attrNameLst>
                                          <p:attrName>style.visibility</p:attrName>
                                        </p:attrNameLst>
                                      </p:cBhvr>
                                      <p:to>
                                        <p:strVal val="visible"/>
                                      </p:to>
                                    </p:set>
                                    <p:anim calcmode="lin" valueType="num">
                                      <p:cBhvr>
                                        <p:cTn id="75"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76"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77" dur="500"/>
                                        <p:tgtEl>
                                          <p:spTgt spid="14">
                                            <p:txEl>
                                              <p:pRg st="0" end="0"/>
                                            </p:txEl>
                                          </p:spTgt>
                                        </p:tgtEl>
                                      </p:cBhvr>
                                    </p:animEffect>
                                  </p:childTnLst>
                                </p:cTn>
                              </p:par>
                            </p:childTnLst>
                          </p:cTn>
                        </p:par>
                        <p:par>
                          <p:cTn id="78" fill="hold">
                            <p:stCondLst>
                              <p:cond delay="6500"/>
                            </p:stCondLst>
                            <p:childTnLst>
                              <p:par>
                                <p:cTn id="79" presetID="53" presetClass="entr" presetSubtype="16" fill="hold" grpId="0" nodeType="afterEffect">
                                  <p:stCondLst>
                                    <p:cond delay="0"/>
                                  </p:stCondLst>
                                  <p:childTnLst>
                                    <p:set>
                                      <p:cBhvr>
                                        <p:cTn id="80" dur="1" fill="hold">
                                          <p:stCondLst>
                                            <p:cond delay="0"/>
                                          </p:stCondLst>
                                        </p:cTn>
                                        <p:tgtEl>
                                          <p:spTgt spid="19">
                                            <p:txEl>
                                              <p:pRg st="0" end="0"/>
                                            </p:txEl>
                                          </p:spTgt>
                                        </p:tgtEl>
                                        <p:attrNameLst>
                                          <p:attrName>style.visibility</p:attrName>
                                        </p:attrNameLst>
                                      </p:cBhvr>
                                      <p:to>
                                        <p:strVal val="visible"/>
                                      </p:to>
                                    </p:set>
                                    <p:anim calcmode="lin" valueType="num">
                                      <p:cBhvr>
                                        <p:cTn id="81"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2"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83" dur="500"/>
                                        <p:tgtEl>
                                          <p:spTgt spid="19">
                                            <p:txEl>
                                              <p:pRg st="0" end="0"/>
                                            </p:txEl>
                                          </p:spTgt>
                                        </p:tgtEl>
                                      </p:cBhvr>
                                    </p:animEffect>
                                  </p:childTnLst>
                                </p:cTn>
                              </p:par>
                            </p:childTnLst>
                          </p:cTn>
                        </p:par>
                        <p:par>
                          <p:cTn id="84" fill="hold">
                            <p:stCondLst>
                              <p:cond delay="7000"/>
                            </p:stCondLst>
                            <p:childTnLst>
                              <p:par>
                                <p:cTn id="85" presetID="53" presetClass="entr" presetSubtype="16" fill="hold" grpId="0" nodeType="afterEffect">
                                  <p:stCondLst>
                                    <p:cond delay="0"/>
                                  </p:stCondLst>
                                  <p:childTnLst>
                                    <p:set>
                                      <p:cBhvr>
                                        <p:cTn id="86" dur="1" fill="hold">
                                          <p:stCondLst>
                                            <p:cond delay="0"/>
                                          </p:stCondLst>
                                        </p:cTn>
                                        <p:tgtEl>
                                          <p:spTgt spid="24">
                                            <p:txEl>
                                              <p:pRg st="0" end="0"/>
                                            </p:txEl>
                                          </p:spTgt>
                                        </p:tgtEl>
                                        <p:attrNameLst>
                                          <p:attrName>style.visibility</p:attrName>
                                        </p:attrNameLst>
                                      </p:cBhvr>
                                      <p:to>
                                        <p:strVal val="visible"/>
                                      </p:to>
                                    </p:set>
                                    <p:anim calcmode="lin" valueType="num">
                                      <p:cBhvr>
                                        <p:cTn id="87"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8" dur="5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89" dur="500"/>
                                        <p:tgtEl>
                                          <p:spTgt spid="24">
                                            <p:txEl>
                                              <p:pRg st="0" end="0"/>
                                            </p:txEl>
                                          </p:spTgt>
                                        </p:tgtEl>
                                      </p:cBhvr>
                                    </p:animEffect>
                                  </p:childTnLst>
                                </p:cTn>
                              </p:par>
                            </p:childTnLst>
                          </p:cTn>
                        </p:par>
                        <p:par>
                          <p:cTn id="90" fill="hold">
                            <p:stCondLst>
                              <p:cond delay="7500"/>
                            </p:stCondLst>
                            <p:childTnLst>
                              <p:par>
                                <p:cTn id="91" presetID="53" presetClass="entr" presetSubtype="16"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p:cTn id="93" dur="500" fill="hold"/>
                                        <p:tgtEl>
                                          <p:spTgt spid="10"/>
                                        </p:tgtEl>
                                        <p:attrNameLst>
                                          <p:attrName>ppt_w</p:attrName>
                                        </p:attrNameLst>
                                      </p:cBhvr>
                                      <p:tavLst>
                                        <p:tav tm="0">
                                          <p:val>
                                            <p:fltVal val="0"/>
                                          </p:val>
                                        </p:tav>
                                        <p:tav tm="100000">
                                          <p:val>
                                            <p:strVal val="#ppt_w"/>
                                          </p:val>
                                        </p:tav>
                                      </p:tavLst>
                                    </p:anim>
                                    <p:anim calcmode="lin" valueType="num">
                                      <p:cBhvr>
                                        <p:cTn id="94" dur="500" fill="hold"/>
                                        <p:tgtEl>
                                          <p:spTgt spid="10"/>
                                        </p:tgtEl>
                                        <p:attrNameLst>
                                          <p:attrName>ppt_h</p:attrName>
                                        </p:attrNameLst>
                                      </p:cBhvr>
                                      <p:tavLst>
                                        <p:tav tm="0">
                                          <p:val>
                                            <p:fltVal val="0"/>
                                          </p:val>
                                        </p:tav>
                                        <p:tav tm="100000">
                                          <p:val>
                                            <p:strVal val="#ppt_h"/>
                                          </p:val>
                                        </p:tav>
                                      </p:tavLst>
                                    </p:anim>
                                    <p:animEffect transition="in" filter="fade">
                                      <p:cBhvr>
                                        <p:cTn id="95" dur="500"/>
                                        <p:tgtEl>
                                          <p:spTgt spid="10"/>
                                        </p:tgtEl>
                                      </p:cBhvr>
                                    </p:animEffect>
                                  </p:childTnLst>
                                </p:cTn>
                              </p:par>
                            </p:childTnLst>
                          </p:cTn>
                        </p:par>
                        <p:par>
                          <p:cTn id="96" fill="hold">
                            <p:stCondLst>
                              <p:cond delay="8000"/>
                            </p:stCondLst>
                            <p:childTnLst>
                              <p:par>
                                <p:cTn id="97" presetID="53" presetClass="entr" presetSubtype="16" fill="hold" grpId="0" nodeType="afterEffect">
                                  <p:stCondLst>
                                    <p:cond delay="0"/>
                                  </p:stCondLst>
                                  <p:childTnLst>
                                    <p:set>
                                      <p:cBhvr>
                                        <p:cTn id="98" dur="1" fill="hold">
                                          <p:stCondLst>
                                            <p:cond delay="0"/>
                                          </p:stCondLst>
                                        </p:cTn>
                                        <p:tgtEl>
                                          <p:spTgt spid="15">
                                            <p:txEl>
                                              <p:pRg st="0" end="0"/>
                                            </p:txEl>
                                          </p:spTgt>
                                        </p:tgtEl>
                                        <p:attrNameLst>
                                          <p:attrName>style.visibility</p:attrName>
                                        </p:attrNameLst>
                                      </p:cBhvr>
                                      <p:to>
                                        <p:strVal val="visible"/>
                                      </p:to>
                                    </p:set>
                                    <p:anim calcmode="lin" valueType="num">
                                      <p:cBhvr>
                                        <p:cTn id="99"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00"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101" dur="500"/>
                                        <p:tgtEl>
                                          <p:spTgt spid="15">
                                            <p:txEl>
                                              <p:pRg st="0" end="0"/>
                                            </p:txEl>
                                          </p:spTgt>
                                        </p:tgtEl>
                                      </p:cBhvr>
                                    </p:animEffect>
                                  </p:childTnLst>
                                </p:cTn>
                              </p:par>
                            </p:childTnLst>
                          </p:cTn>
                        </p:par>
                        <p:par>
                          <p:cTn id="102" fill="hold">
                            <p:stCondLst>
                              <p:cond delay="8500"/>
                            </p:stCondLst>
                            <p:childTnLst>
                              <p:par>
                                <p:cTn id="103" presetID="53" presetClass="entr" presetSubtype="16" fill="hold" grpId="0" nodeType="afterEffect">
                                  <p:stCondLst>
                                    <p:cond delay="0"/>
                                  </p:stCondLst>
                                  <p:childTnLst>
                                    <p:set>
                                      <p:cBhvr>
                                        <p:cTn id="104" dur="1" fill="hold">
                                          <p:stCondLst>
                                            <p:cond delay="0"/>
                                          </p:stCondLst>
                                        </p:cTn>
                                        <p:tgtEl>
                                          <p:spTgt spid="20">
                                            <p:txEl>
                                              <p:pRg st="0" end="0"/>
                                            </p:txEl>
                                          </p:spTgt>
                                        </p:tgtEl>
                                        <p:attrNameLst>
                                          <p:attrName>style.visibility</p:attrName>
                                        </p:attrNameLst>
                                      </p:cBhvr>
                                      <p:to>
                                        <p:strVal val="visible"/>
                                      </p:to>
                                    </p:set>
                                    <p:anim calcmode="lin" valueType="num">
                                      <p:cBhvr>
                                        <p:cTn id="105"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20">
                                            <p:txEl>
                                              <p:pRg st="0" end="0"/>
                                            </p:txEl>
                                          </p:spTgt>
                                        </p:tgtEl>
                                      </p:cBhvr>
                                    </p:animEffect>
                                  </p:childTnLst>
                                </p:cTn>
                              </p:par>
                            </p:childTnLst>
                          </p:cTn>
                        </p:par>
                        <p:par>
                          <p:cTn id="108" fill="hold">
                            <p:stCondLst>
                              <p:cond delay="9000"/>
                            </p:stCondLst>
                            <p:childTnLst>
                              <p:par>
                                <p:cTn id="109" presetID="53" presetClass="entr" presetSubtype="16" fill="hold" grpId="0" nodeType="afterEffect">
                                  <p:stCondLst>
                                    <p:cond delay="0"/>
                                  </p:stCondLst>
                                  <p:childTnLst>
                                    <p:set>
                                      <p:cBhvr>
                                        <p:cTn id="110" dur="1" fill="hold">
                                          <p:stCondLst>
                                            <p:cond delay="0"/>
                                          </p:stCondLst>
                                        </p:cTn>
                                        <p:tgtEl>
                                          <p:spTgt spid="25">
                                            <p:txEl>
                                              <p:pRg st="0" end="0"/>
                                            </p:txEl>
                                          </p:spTgt>
                                        </p:tgtEl>
                                        <p:attrNameLst>
                                          <p:attrName>style.visibility</p:attrName>
                                        </p:attrNameLst>
                                      </p:cBhvr>
                                      <p:to>
                                        <p:strVal val="visible"/>
                                      </p:to>
                                    </p:set>
                                    <p:anim calcmode="lin" valueType="num">
                                      <p:cBhvr>
                                        <p:cTn id="111"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112"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113"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animBg="1"/>
      <p:bldP spid="8" grpId="0" animBg="1"/>
      <p:bldP spid="9" grpId="0" animBg="1"/>
      <p:bldP spid="10" grpId="0" animBg="1"/>
      <p:bldP spid="12" grpId="0" build="p">
        <p:tmplLst>
          <p:tmpl lvl="1">
            <p:tnLst>
              <p:par>
                <p:cTn presetID="53" presetClass="entr" presetSubtype="16"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p:cTn dur="500" fill="hold"/>
                        <p:tgtEl>
                          <p:spTgt spid="12"/>
                        </p:tgtEl>
                        <p:attrNameLst>
                          <p:attrName>ppt_w</p:attrName>
                        </p:attrNameLst>
                      </p:cBhvr>
                      <p:tavLst>
                        <p:tav tm="0">
                          <p:val>
                            <p:fltVal val="0"/>
                          </p:val>
                        </p:tav>
                        <p:tav tm="100000">
                          <p:val>
                            <p:strVal val="#ppt_w"/>
                          </p:val>
                        </p:tav>
                      </p:tavLst>
                    </p:anim>
                    <p:anim calcmode="lin" valueType="num">
                      <p:cBhvr>
                        <p:cTn dur="500" fill="hold"/>
                        <p:tgtEl>
                          <p:spTgt spid="12"/>
                        </p:tgtEl>
                        <p:attrNameLst>
                          <p:attrName>ppt_h</p:attrName>
                        </p:attrNameLst>
                      </p:cBhvr>
                      <p:tavLst>
                        <p:tav tm="0">
                          <p:val>
                            <p:fltVal val="0"/>
                          </p:val>
                        </p:tav>
                        <p:tav tm="100000">
                          <p:val>
                            <p:strVal val="#ppt_h"/>
                          </p:val>
                        </p:tav>
                      </p:tavLst>
                    </p:anim>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childTnLst>
                </p:cTn>
              </p:par>
            </p:tnLst>
          </p:tmpl>
        </p:tmplLst>
      </p:bldP>
      <p:bldP spid="14" grpId="0" build="p">
        <p:tmplLst>
          <p:tmpl lvl="1">
            <p:tnLst>
              <p:par>
                <p:cTn presetID="53" presetClass="entr" presetSubtype="16"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5" grpId="0" build="p">
        <p:tmplLst>
          <p:tmpl lvl="1">
            <p:tnLst>
              <p:par>
                <p:cTn presetID="53" presetClass="entr" presetSubtype="16"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500" fill="hold"/>
                        <p:tgtEl>
                          <p:spTgt spid="17"/>
                        </p:tgtEl>
                        <p:attrNameLst>
                          <p:attrName>ppt_w</p:attrName>
                        </p:attrNameLst>
                      </p:cBhvr>
                      <p:tavLst>
                        <p:tav tm="0">
                          <p:val>
                            <p:fltVal val="0"/>
                          </p:val>
                        </p:tav>
                        <p:tav tm="100000">
                          <p:val>
                            <p:strVal val="#ppt_w"/>
                          </p:val>
                        </p:tav>
                      </p:tavLst>
                    </p:anim>
                    <p:anim calcmode="lin" valueType="num">
                      <p:cBhvr>
                        <p:cTn dur="500" fill="hold"/>
                        <p:tgtEl>
                          <p:spTgt spid="17"/>
                        </p:tgtEl>
                        <p:attrNameLst>
                          <p:attrName>ppt_h</p:attrName>
                        </p:attrNameLst>
                      </p:cBhvr>
                      <p:tavLst>
                        <p:tav tm="0">
                          <p:val>
                            <p:fltVal val="0"/>
                          </p:val>
                        </p:tav>
                        <p:tav tm="100000">
                          <p:val>
                            <p:strVal val="#ppt_h"/>
                          </p:val>
                        </p:tav>
                      </p:tavLst>
                    </p:anim>
                    <p:animEffect transition="in" filter="fade">
                      <p:cBhvr>
                        <p:cTn dur="5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53" presetClass="entr" presetSubtype="16"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53" presetClass="entr" presetSubtype="16"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animEffect transition="in" filter="fade">
                      <p:cBhvr>
                        <p:cTn dur="500"/>
                        <p:tgtEl>
                          <p:spTgt spid="24"/>
                        </p:tgtEl>
                      </p:cBhvr>
                    </p:animEffect>
                  </p:childTnLst>
                </p:cTn>
              </p:par>
            </p:tnLst>
          </p:tmpl>
        </p:tmplLst>
      </p:bldP>
      <p:bldP spid="25" grpId="0" build="p">
        <p:tmplLst>
          <p:tmpl lvl="1">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355612E-3A84-485B-9459-50D5B41A78E5}"/>
              </a:ext>
            </a:extLst>
          </p:cNvPr>
          <p:cNvSpPr>
            <a:spLocks noGrp="1"/>
          </p:cNvSpPr>
          <p:nvPr>
            <p:ph type="pic" sz="quarter" idx="17"/>
          </p:nvPr>
        </p:nvSpPr>
        <p:spPr>
          <a:xfrm>
            <a:off x="7517218" y="0"/>
            <a:ext cx="4674781" cy="6858000"/>
          </a:xfrm>
          <a:prstGeom prst="rect">
            <a:avLst/>
          </a:prstGeom>
          <a:solidFill>
            <a:schemeClr val="bg1">
              <a:lumMod val="95000"/>
            </a:schemeClr>
          </a:solidFill>
        </p:spPr>
        <p:txBody>
          <a:bodyPr/>
          <a:lstStyle>
            <a:lvl1pPr marL="0" indent="0" algn="ctr">
              <a:buNone/>
              <a:defRPr>
                <a:solidFill>
                  <a:schemeClr val="tx1"/>
                </a:solidFill>
              </a:defRPr>
            </a:lvl1pPr>
          </a:lstStyle>
          <a:p>
            <a:r>
              <a:rPr lang="en-US"/>
              <a:t>Click icon to add picture</a:t>
            </a:r>
            <a:endParaRPr lang="en-US" dirty="0"/>
          </a:p>
        </p:txBody>
      </p:sp>
      <p:sp>
        <p:nvSpPr>
          <p:cNvPr id="9" name="Footer Placeholder 8">
            <a:extLst>
              <a:ext uri="{FF2B5EF4-FFF2-40B4-BE49-F238E27FC236}">
                <a16:creationId xmlns:a16="http://schemas.microsoft.com/office/drawing/2014/main" id="{A1E067A0-3999-4362-BFBF-D2A4968CA464}"/>
              </a:ext>
            </a:extLst>
          </p:cNvPr>
          <p:cNvSpPr>
            <a:spLocks noGrp="1"/>
          </p:cNvSpPr>
          <p:nvPr>
            <p:ph type="ftr" sz="quarter" idx="18"/>
          </p:nvPr>
        </p:nvSpPr>
        <p:spPr/>
        <p:txBody>
          <a:bodyPr/>
          <a:lstStyle/>
          <a:p>
            <a:endParaRPr lang="en-US" dirty="0"/>
          </a:p>
        </p:txBody>
      </p:sp>
      <p:sp>
        <p:nvSpPr>
          <p:cNvPr id="14" name="Slide Number Placeholder 13">
            <a:extLst>
              <a:ext uri="{FF2B5EF4-FFF2-40B4-BE49-F238E27FC236}">
                <a16:creationId xmlns:a16="http://schemas.microsoft.com/office/drawing/2014/main" id="{D6D76B0D-0B13-4B2C-96F3-A529C9694C9F}"/>
              </a:ext>
            </a:extLst>
          </p:cNvPr>
          <p:cNvSpPr>
            <a:spLocks noGrp="1"/>
          </p:cNvSpPr>
          <p:nvPr>
            <p:ph type="sldNum" sz="quarter" idx="19"/>
          </p:nvPr>
        </p:nvSpPr>
        <p:spPr>
          <a:xfrm>
            <a:off x="10953144" y="6336850"/>
            <a:ext cx="332509" cy="331932"/>
          </a:xfrm>
          <a:prstGeom prst="ellipse">
            <a:avLst/>
          </a:prstGeom>
        </p:spPr>
        <p:txBody>
          <a:bodyPr/>
          <a:lstStyle/>
          <a:p>
            <a:fld id="{4A70B06D-F489-48FF-A885-ABB74CD5C952}" type="slidenum">
              <a:rPr lang="en-US" smtClean="0"/>
              <a:pPr/>
              <a:t>‹#›</a:t>
            </a:fld>
            <a:endParaRPr lang="en-US" dirty="0"/>
          </a:p>
        </p:txBody>
      </p:sp>
      <p:pic>
        <p:nvPicPr>
          <p:cNvPr id="8" name="Graphic 7">
            <a:extLst>
              <a:ext uri="{FF2B5EF4-FFF2-40B4-BE49-F238E27FC236}">
                <a16:creationId xmlns:a16="http://schemas.microsoft.com/office/drawing/2014/main" id="{641087CC-908E-4041-8EA1-ABBAA508CA4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
        <p:nvSpPr>
          <p:cNvPr id="3" name="Title 2">
            <a:extLst>
              <a:ext uri="{FF2B5EF4-FFF2-40B4-BE49-F238E27FC236}">
                <a16:creationId xmlns:a16="http://schemas.microsoft.com/office/drawing/2014/main" id="{64AB83EA-00AF-4F6F-851B-F189AA31A33A}"/>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FA98249-6DFB-4BAB-9FBE-82D450DBDFF3}"/>
              </a:ext>
            </a:extLst>
          </p:cNvPr>
          <p:cNvSpPr>
            <a:spLocks noGrp="1"/>
          </p:cNvSpPr>
          <p:nvPr>
            <p:ph type="body" sz="quarter" idx="20"/>
          </p:nvPr>
        </p:nvSpPr>
        <p:spPr>
          <a:xfrm>
            <a:off x="827088" y="1247775"/>
            <a:ext cx="5564187" cy="445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5927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showMasterPhAnim="0" preserve="1" userDrawn="1">
  <p:cSld name="Module Slide">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82DE2C1-F6DB-4331-A2EC-0E840790D98F}"/>
              </a:ext>
            </a:extLst>
          </p:cNvPr>
          <p:cNvSpPr/>
          <p:nvPr userDrawn="1"/>
        </p:nvSpPr>
        <p:spPr>
          <a:xfrm>
            <a:off x="11111023" y="6320254"/>
            <a:ext cx="1080977" cy="365116"/>
          </a:xfrm>
          <a:prstGeom prst="roundRect">
            <a:avLst>
              <a:gd name="adj" fmla="val 0"/>
            </a:avLst>
          </a:prstGeom>
          <a:gradFill>
            <a:gsLst>
              <a:gs pos="0">
                <a:schemeClr val="accent1"/>
              </a:gs>
              <a:gs pos="100000">
                <a:schemeClr val="accent2">
                  <a:alpha val="8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DEC0D35-BE03-458C-879C-EE3463B5A739}"/>
              </a:ext>
            </a:extLst>
          </p:cNvPr>
          <p:cNvSpPr/>
          <p:nvPr userDrawn="1"/>
        </p:nvSpPr>
        <p:spPr>
          <a:xfrm>
            <a:off x="1" y="320163"/>
            <a:ext cx="12192000" cy="9106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noFill/>
              </a:ln>
              <a:solidFill>
                <a:schemeClr val="tx1"/>
              </a:solidFill>
              <a:effectLst>
                <a:outerShdw blurRad="38100" dist="25400" dir="5400000" algn="ctr" rotWithShape="0">
                  <a:srgbClr val="6E747A">
                    <a:alpha val="43000"/>
                  </a:srgbClr>
                </a:outerShdw>
              </a:effectLst>
              <a:latin typeface="Arial" panose="020B0604020202020204" pitchFamily="34" charset="0"/>
            </a:endParaRPr>
          </a:p>
        </p:txBody>
      </p:sp>
      <p:sp>
        <p:nvSpPr>
          <p:cNvPr id="7" name="Rectangle 6"/>
          <p:cNvSpPr/>
          <p:nvPr userDrawn="1"/>
        </p:nvSpPr>
        <p:spPr>
          <a:xfrm>
            <a:off x="-1" y="2"/>
            <a:ext cx="3606547" cy="68579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dirty="0">
              <a:ln w="0">
                <a:noFill/>
              </a:ln>
              <a:solidFill>
                <a:schemeClr val="tx1"/>
              </a:solidFill>
              <a:effectLst>
                <a:outerShdw blurRad="38100" dist="25400" dir="5400000" algn="ctr" rotWithShape="0">
                  <a:srgbClr val="6E747A">
                    <a:alpha val="43000"/>
                  </a:srgbClr>
                </a:outerShdw>
              </a:effectLst>
              <a:latin typeface="Arial" panose="020B0604020202020204" pitchFamily="34" charset="0"/>
            </a:endParaRPr>
          </a:p>
        </p:txBody>
      </p:sp>
      <p:sp>
        <p:nvSpPr>
          <p:cNvPr id="15" name="Rectangle 14">
            <a:extLst>
              <a:ext uri="{FF2B5EF4-FFF2-40B4-BE49-F238E27FC236}">
                <a16:creationId xmlns:a16="http://schemas.microsoft.com/office/drawing/2014/main" id="{71F735C6-EA98-4610-A876-242D66C8981F}"/>
              </a:ext>
            </a:extLst>
          </p:cNvPr>
          <p:cNvSpPr/>
          <p:nvPr userDrawn="1"/>
        </p:nvSpPr>
        <p:spPr>
          <a:xfrm>
            <a:off x="319738" y="0"/>
            <a:ext cx="2940820" cy="1564105"/>
          </a:xfrm>
          <a:prstGeom prst="rect">
            <a:avLst/>
          </a:prstGeom>
          <a:gradFill flip="none" rotWithShape="1">
            <a:gsLst>
              <a:gs pos="0">
                <a:schemeClr val="accent1"/>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7" name="Text Placeholder 16"/>
          <p:cNvSpPr>
            <a:spLocks noGrp="1"/>
          </p:cNvSpPr>
          <p:nvPr>
            <p:ph type="body" sz="quarter" idx="10"/>
          </p:nvPr>
        </p:nvSpPr>
        <p:spPr>
          <a:xfrm>
            <a:off x="4101462" y="478099"/>
            <a:ext cx="7861937" cy="594748"/>
          </a:xfrm>
          <a:prstGeom prst="rect">
            <a:avLst/>
          </a:prstGeom>
          <a:ln>
            <a:noFill/>
          </a:ln>
        </p:spPr>
        <p:txBody>
          <a:bodyPr anchor="ctr">
            <a:normAutofit/>
          </a:bodyPr>
          <a:lstStyle>
            <a:lvl1pPr marL="0" indent="0" algn="l">
              <a:buNone/>
              <a:defRPr sz="2800" b="1" cap="none" spc="0">
                <a:ln w="0">
                  <a:noFill/>
                </a:ln>
                <a:solidFill>
                  <a:schemeClr val="tx2"/>
                </a:solidFill>
                <a:effectLst/>
              </a:defRPr>
            </a:lvl1pPr>
          </a:lstStyle>
          <a:p>
            <a:pPr lvl="0"/>
            <a:r>
              <a:rPr lang="en-US"/>
              <a:t>Click to edit Master text styles</a:t>
            </a:r>
          </a:p>
        </p:txBody>
      </p:sp>
      <p:sp>
        <p:nvSpPr>
          <p:cNvPr id="9" name="Title 8"/>
          <p:cNvSpPr>
            <a:spLocks noGrp="1"/>
          </p:cNvSpPr>
          <p:nvPr>
            <p:ph type="title" hasCustomPrompt="1"/>
          </p:nvPr>
        </p:nvSpPr>
        <p:spPr>
          <a:xfrm>
            <a:off x="310860" y="1564101"/>
            <a:ext cx="2940820" cy="589551"/>
          </a:xfrm>
          <a:prstGeom prst="rect">
            <a:avLst/>
          </a:prstGeom>
          <a:solidFill>
            <a:schemeClr val="accent3">
              <a:alpha val="30000"/>
            </a:schemeClr>
          </a:solidFill>
          <a:ln>
            <a:noFill/>
          </a:ln>
        </p:spPr>
        <p:txBody>
          <a:bodyPr/>
          <a:lstStyle>
            <a:lvl1pPr algn="ctr">
              <a:defRPr sz="2400" b="1" cap="none" spc="0">
                <a:ln w="0">
                  <a:noFill/>
                </a:ln>
                <a:solidFill>
                  <a:schemeClr val="bg1"/>
                </a:solidFill>
                <a:effectLst>
                  <a:outerShdw blurRad="38100" dist="25400" dir="5400000" algn="ctr" rotWithShape="0">
                    <a:srgbClr val="6E747A">
                      <a:alpha val="43000"/>
                    </a:srgbClr>
                  </a:outerShdw>
                </a:effectLst>
              </a:defRPr>
            </a:lvl1pPr>
          </a:lstStyle>
          <a:p>
            <a:r>
              <a:rPr lang="en-US" dirty="0"/>
              <a:t>Section</a:t>
            </a:r>
          </a:p>
        </p:txBody>
      </p:sp>
      <p:sp>
        <p:nvSpPr>
          <p:cNvPr id="8" name="Text Placeholder 7"/>
          <p:cNvSpPr>
            <a:spLocks noGrp="1"/>
          </p:cNvSpPr>
          <p:nvPr>
            <p:ph type="body" sz="quarter" idx="12" hasCustomPrompt="1"/>
          </p:nvPr>
        </p:nvSpPr>
        <p:spPr>
          <a:xfrm>
            <a:off x="924583" y="130979"/>
            <a:ext cx="1808501" cy="1302146"/>
          </a:xfrm>
        </p:spPr>
        <p:txBody>
          <a:bodyPr anchor="ctr">
            <a:noAutofit/>
          </a:bodyPr>
          <a:lstStyle>
            <a:lvl1pPr marL="0" indent="0" algn="ctr">
              <a:lnSpc>
                <a:spcPct val="100000"/>
              </a:lnSpc>
              <a:buNone/>
              <a:defRPr sz="9600">
                <a:solidFill>
                  <a:schemeClr val="bg1"/>
                </a:solidFill>
              </a:defRPr>
            </a:lvl1pPr>
          </a:lstStyle>
          <a:p>
            <a:pPr lvl="0"/>
            <a:r>
              <a:rPr lang="en-US" dirty="0"/>
              <a:t>1</a:t>
            </a:r>
          </a:p>
        </p:txBody>
      </p:sp>
      <p:sp>
        <p:nvSpPr>
          <p:cNvPr id="14" name="Text Placeholder 13">
            <a:extLst>
              <a:ext uri="{FF2B5EF4-FFF2-40B4-BE49-F238E27FC236}">
                <a16:creationId xmlns:a16="http://schemas.microsoft.com/office/drawing/2014/main" id="{9C0114D5-0C14-46C6-B11D-C3FA7D154DF4}"/>
              </a:ext>
            </a:extLst>
          </p:cNvPr>
          <p:cNvSpPr>
            <a:spLocks noGrp="1"/>
          </p:cNvSpPr>
          <p:nvPr>
            <p:ph type="body" sz="quarter" idx="15"/>
          </p:nvPr>
        </p:nvSpPr>
        <p:spPr>
          <a:xfrm>
            <a:off x="4101463" y="1564101"/>
            <a:ext cx="6877610" cy="4057650"/>
          </a:xfrm>
        </p:spPr>
        <p:txBody>
          <a:bodyPr numCol="2" spcCol="27432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C6B3DF6B-6C23-48F9-B99D-629E146AE982}"/>
              </a:ext>
            </a:extLst>
          </p:cNvPr>
          <p:cNvSpPr>
            <a:spLocks noGrp="1"/>
          </p:cNvSpPr>
          <p:nvPr>
            <p:ph type="ftr" sz="quarter" idx="17"/>
          </p:nvPr>
        </p:nvSpPr>
        <p:spPr/>
        <p:txBody>
          <a:bodyPr/>
          <a:lstStyle/>
          <a:p>
            <a:endParaRPr lang="en-US" dirty="0"/>
          </a:p>
        </p:txBody>
      </p:sp>
      <p:sp>
        <p:nvSpPr>
          <p:cNvPr id="3" name="Slide Number Placeholder 2">
            <a:extLst>
              <a:ext uri="{FF2B5EF4-FFF2-40B4-BE49-F238E27FC236}">
                <a16:creationId xmlns:a16="http://schemas.microsoft.com/office/drawing/2014/main" id="{490EA7D7-5B8F-49EC-A64B-01BC59C525BA}"/>
              </a:ext>
            </a:extLst>
          </p:cNvPr>
          <p:cNvSpPr>
            <a:spLocks noGrp="1"/>
          </p:cNvSpPr>
          <p:nvPr>
            <p:ph type="sldNum" sz="quarter" idx="18"/>
          </p:nvPr>
        </p:nvSpPr>
        <p:spPr>
          <a:xfrm>
            <a:off x="10953144" y="6336850"/>
            <a:ext cx="332509" cy="331932"/>
          </a:xfrm>
          <a:prstGeom prst="ellipse">
            <a:avLst/>
          </a:prstGeom>
        </p:spPr>
        <p:txBody>
          <a:bodyPr/>
          <a:lstStyle/>
          <a:p>
            <a:fld id="{CC509886-494E-4FE0-8256-1B86C177A75B}" type="slidenum">
              <a:rPr lang="en-US" smtClean="0"/>
              <a:pPr/>
              <a:t>‹#›</a:t>
            </a:fld>
            <a:endParaRPr lang="en-US" dirty="0"/>
          </a:p>
        </p:txBody>
      </p:sp>
      <p:pic>
        <p:nvPicPr>
          <p:cNvPr id="12" name="Graphic 11">
            <a:extLst>
              <a:ext uri="{FF2B5EF4-FFF2-40B4-BE49-F238E27FC236}">
                <a16:creationId xmlns:a16="http://schemas.microsoft.com/office/drawing/2014/main" id="{10A79D7E-CE81-4511-8DB2-CEB39A7A3DE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9060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 calcmode="lin" valueType="num">
                                      <p:cBhvr>
                                        <p:cTn id="1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8">
                                            <p:txEl>
                                              <p:pRg st="0" end="0"/>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fade">
                                      <p:cBhvr>
                                        <p:cTn id="23" dur="500"/>
                                        <p:tgtEl>
                                          <p:spTgt spid="17">
                                            <p:txEl>
                                              <p:pRg st="0" end="0"/>
                                            </p:txEl>
                                          </p:spTgt>
                                        </p:tgtEl>
                                      </p:cBhvr>
                                    </p:animEffect>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fade">
                                      <p:cBhvr>
                                        <p:cTn id="27" dur="1000"/>
                                        <p:tgtEl>
                                          <p:spTgt spid="14">
                                            <p:txEl>
                                              <p:pRg st="0" end="0"/>
                                            </p:txEl>
                                          </p:spTgt>
                                        </p:tgtEl>
                                      </p:cBhvr>
                                    </p:animEffect>
                                    <p:anim calcmode="lin" valueType="num">
                                      <p:cBhvr>
                                        <p:cTn id="2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3000"/>
                            </p:stCondLst>
                            <p:childTnLst>
                              <p:par>
                                <p:cTn id="31" presetID="42" presetClass="entr" presetSubtype="0" fill="hold" grpId="0" nodeType="afterEffect">
                                  <p:stCondLst>
                                    <p:cond delay="0"/>
                                  </p:stCondLst>
                                  <p:childTnLst>
                                    <p:set>
                                      <p:cBhvr>
                                        <p:cTn id="32" dur="1" fill="hold">
                                          <p:stCondLst>
                                            <p:cond delay="0"/>
                                          </p:stCondLst>
                                        </p:cTn>
                                        <p:tgtEl>
                                          <p:spTgt spid="14">
                                            <p:txEl>
                                              <p:pRg st="1" end="1"/>
                                            </p:txEl>
                                          </p:spTgt>
                                        </p:tgtEl>
                                        <p:attrNameLst>
                                          <p:attrName>style.visibility</p:attrName>
                                        </p:attrNameLst>
                                      </p:cBhvr>
                                      <p:to>
                                        <p:strVal val="visible"/>
                                      </p:to>
                                    </p:set>
                                    <p:animEffect transition="in" filter="fade">
                                      <p:cBhvr>
                                        <p:cTn id="33" dur="1000"/>
                                        <p:tgtEl>
                                          <p:spTgt spid="14">
                                            <p:txEl>
                                              <p:pRg st="1" end="1"/>
                                            </p:txEl>
                                          </p:spTgt>
                                        </p:tgtEl>
                                      </p:cBhvr>
                                    </p:animEffect>
                                    <p:anim calcmode="lin" valueType="num">
                                      <p:cBhvr>
                                        <p:cTn id="34"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35"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36" fill="hold">
                            <p:stCondLst>
                              <p:cond delay="4000"/>
                            </p:stCondLst>
                            <p:childTnLst>
                              <p:par>
                                <p:cTn id="37" presetID="42" presetClass="entr" presetSubtype="0" fill="hold" grpId="0" nodeType="afterEffect">
                                  <p:stCondLst>
                                    <p:cond delay="0"/>
                                  </p:stCondLst>
                                  <p:childTnLst>
                                    <p:set>
                                      <p:cBhvr>
                                        <p:cTn id="38" dur="1" fill="hold">
                                          <p:stCondLst>
                                            <p:cond delay="0"/>
                                          </p:stCondLst>
                                        </p:cTn>
                                        <p:tgtEl>
                                          <p:spTgt spid="14">
                                            <p:txEl>
                                              <p:pRg st="2" end="2"/>
                                            </p:txEl>
                                          </p:spTgt>
                                        </p:tgtEl>
                                        <p:attrNameLst>
                                          <p:attrName>style.visibility</p:attrName>
                                        </p:attrNameLst>
                                      </p:cBhvr>
                                      <p:to>
                                        <p:strVal val="visible"/>
                                      </p:to>
                                    </p:set>
                                    <p:animEffect transition="in" filter="fade">
                                      <p:cBhvr>
                                        <p:cTn id="39" dur="1000"/>
                                        <p:tgtEl>
                                          <p:spTgt spid="14">
                                            <p:txEl>
                                              <p:pRg st="2" end="2"/>
                                            </p:txEl>
                                          </p:spTgt>
                                        </p:tgtEl>
                                      </p:cBhvr>
                                    </p:animEffect>
                                    <p:anim calcmode="lin" valueType="num">
                                      <p:cBhvr>
                                        <p:cTn id="40"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par>
                          <p:cTn id="42" fill="hold">
                            <p:stCondLst>
                              <p:cond delay="5000"/>
                            </p:stCondLst>
                            <p:childTnLst>
                              <p:par>
                                <p:cTn id="43" presetID="42" presetClass="entr" presetSubtype="0" fill="hold" grpId="0" nodeType="afterEffect">
                                  <p:stCondLst>
                                    <p:cond delay="0"/>
                                  </p:stCondLst>
                                  <p:childTnLst>
                                    <p:set>
                                      <p:cBhvr>
                                        <p:cTn id="44" dur="1" fill="hold">
                                          <p:stCondLst>
                                            <p:cond delay="0"/>
                                          </p:stCondLst>
                                        </p:cTn>
                                        <p:tgtEl>
                                          <p:spTgt spid="14">
                                            <p:txEl>
                                              <p:pRg st="3" end="3"/>
                                            </p:txEl>
                                          </p:spTgt>
                                        </p:tgtEl>
                                        <p:attrNameLst>
                                          <p:attrName>style.visibility</p:attrName>
                                        </p:attrNameLst>
                                      </p:cBhvr>
                                      <p:to>
                                        <p:strVal val="visible"/>
                                      </p:to>
                                    </p:set>
                                    <p:animEffect transition="in" filter="fade">
                                      <p:cBhvr>
                                        <p:cTn id="45" dur="1000"/>
                                        <p:tgtEl>
                                          <p:spTgt spid="14">
                                            <p:txEl>
                                              <p:pRg st="3" end="3"/>
                                            </p:txEl>
                                          </p:spTgt>
                                        </p:tgtEl>
                                      </p:cBhvr>
                                    </p:animEffect>
                                    <p:anim calcmode="lin" valueType="num">
                                      <p:cBhvr>
                                        <p:cTn id="46"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47"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par>
                          <p:cTn id="48" fill="hold">
                            <p:stCondLst>
                              <p:cond delay="6000"/>
                            </p:stCondLst>
                            <p:childTnLst>
                              <p:par>
                                <p:cTn id="49" presetID="42" presetClass="entr" presetSubtype="0" fill="hold" grpId="0" nodeType="afterEffect">
                                  <p:stCondLst>
                                    <p:cond delay="0"/>
                                  </p:stCondLst>
                                  <p:childTnLst>
                                    <p:set>
                                      <p:cBhvr>
                                        <p:cTn id="50" dur="1" fill="hold">
                                          <p:stCondLst>
                                            <p:cond delay="0"/>
                                          </p:stCondLst>
                                        </p:cTn>
                                        <p:tgtEl>
                                          <p:spTgt spid="14">
                                            <p:txEl>
                                              <p:pRg st="4" end="4"/>
                                            </p:txEl>
                                          </p:spTgt>
                                        </p:tgtEl>
                                        <p:attrNameLst>
                                          <p:attrName>style.visibility</p:attrName>
                                        </p:attrNameLst>
                                      </p:cBhvr>
                                      <p:to>
                                        <p:strVal val="visible"/>
                                      </p:to>
                                    </p:set>
                                    <p:animEffect transition="in" filter="fade">
                                      <p:cBhvr>
                                        <p:cTn id="51" dur="1000"/>
                                        <p:tgtEl>
                                          <p:spTgt spid="14">
                                            <p:txEl>
                                              <p:pRg st="4" end="4"/>
                                            </p:txEl>
                                          </p:spTgt>
                                        </p:tgtEl>
                                      </p:cBhvr>
                                    </p:animEffect>
                                    <p:anim calcmode="lin" valueType="num">
                                      <p:cBhvr>
                                        <p:cTn id="52" dur="1000" fill="hold"/>
                                        <p:tgtEl>
                                          <p:spTgt spid="14">
                                            <p:txEl>
                                              <p:pRg st="4" end="4"/>
                                            </p:txEl>
                                          </p:spTgt>
                                        </p:tgtEl>
                                        <p:attrNameLst>
                                          <p:attrName>ppt_x</p:attrName>
                                        </p:attrNameLst>
                                      </p:cBhvr>
                                      <p:tavLst>
                                        <p:tav tm="0">
                                          <p:val>
                                            <p:strVal val="#ppt_x"/>
                                          </p:val>
                                        </p:tav>
                                        <p:tav tm="100000">
                                          <p:val>
                                            <p:strVal val="#ppt_x"/>
                                          </p:val>
                                        </p:tav>
                                      </p:tavLst>
                                    </p:anim>
                                    <p:anim calcmode="lin" valueType="num">
                                      <p:cBhvr>
                                        <p:cTn id="53" dur="1000" fill="hold"/>
                                        <p:tgtEl>
                                          <p:spTgt spid="1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animBg="1"/>
      <p:bldP spid="8" grpId="0" build="p">
        <p:tmplLst>
          <p:tmpl lvl="1">
            <p:tnLst>
              <p:par>
                <p:cTn presetID="53" presetClass="entr" presetSubtype="16"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500" fill="hold"/>
                        <p:tgtEl>
                          <p:spTgt spid="8"/>
                        </p:tgtEl>
                        <p:attrNameLst>
                          <p:attrName>ppt_w</p:attrName>
                        </p:attrNameLst>
                      </p:cBhvr>
                      <p:tavLst>
                        <p:tav tm="0">
                          <p:val>
                            <p:fltVal val="0"/>
                          </p:val>
                        </p:tav>
                        <p:tav tm="100000">
                          <p:val>
                            <p:strVal val="#ppt_w"/>
                          </p:val>
                        </p:tav>
                      </p:tavLst>
                    </p:anim>
                    <p:anim calcmode="lin" valueType="num">
                      <p:cBhvr>
                        <p:cTn dur="500" fill="hold"/>
                        <p:tgtEl>
                          <p:spTgt spid="8"/>
                        </p:tgtEl>
                        <p:attrNameLst>
                          <p:attrName>ppt_h</p:attrName>
                        </p:attrNameLst>
                      </p:cBhvr>
                      <p:tavLst>
                        <p:tav tm="0">
                          <p:val>
                            <p:fltVal val="0"/>
                          </p:val>
                        </p:tav>
                        <p:tav tm="100000">
                          <p:val>
                            <p:strVal val="#ppt_h"/>
                          </p:val>
                        </p:tav>
                      </p:tavLst>
                    </p:anim>
                    <p:animEffect transition="in" filter="fade">
                      <p:cBhvr>
                        <p:cTn dur="500"/>
                        <p:tgtEl>
                          <p:spTgt spid="8"/>
                        </p:tgtEl>
                      </p:cBhvr>
                    </p:animEffect>
                  </p:childTnLst>
                </p:cTn>
              </p:par>
            </p:tnLst>
          </p:tmpl>
        </p:tmplLst>
      </p:bldP>
      <p:bldP spid="14" grpId="0" build="p">
        <p:tmplLst>
          <p:tmpl lvl="1">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1000"/>
                        <p:tgtEl>
                          <p:spTgt spid="14"/>
                        </p:tgtEl>
                      </p:cBhvr>
                    </p:animEffect>
                    <p:anim calcmode="lin" valueType="num">
                      <p:cBhvr>
                        <p:cTn dur="1000" fill="hold"/>
                        <p:tgtEl>
                          <p:spTgt spid="14"/>
                        </p:tgtEl>
                        <p:attrNameLst>
                          <p:attrName>ppt_x</p:attrName>
                        </p:attrNameLst>
                      </p:cBhvr>
                      <p:tavLst>
                        <p:tav tm="0">
                          <p:val>
                            <p:strVal val="#ppt_x"/>
                          </p:val>
                        </p:tav>
                        <p:tav tm="100000">
                          <p:val>
                            <p:strVal val="#ppt_x"/>
                          </p:val>
                        </p:tav>
                      </p:tavLst>
                    </p:anim>
                    <p:anim calcmode="lin" valueType="num">
                      <p:cBhvr>
                        <p:cTn dur="1000" fill="hold"/>
                        <p:tgtEl>
                          <p:spTgt spid="1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4844139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preserve="1" userDrawn="1">
  <p:cSld name="Simple Agenda -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5385C-AE76-423D-AC59-4F51CAA713EF}"/>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40C74FD0-6D7A-4E9D-BAB8-3022A1A8135B}"/>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0E5D740E-E866-4756-852B-E28EFEA111C6}"/>
              </a:ext>
            </a:extLst>
          </p:cNvPr>
          <p:cNvSpPr>
            <a:spLocks noGrp="1"/>
          </p:cNvSpPr>
          <p:nvPr>
            <p:ph type="sldNum" sz="quarter" idx="11"/>
          </p:nvPr>
        </p:nvSpPr>
        <p:spPr>
          <a:xfrm>
            <a:off x="10953144" y="6336850"/>
            <a:ext cx="332509" cy="331932"/>
          </a:xfrm>
          <a:prstGeom prst="ellipse">
            <a:avLst/>
          </a:prstGeom>
        </p:spPr>
        <p:txBody>
          <a:bodyPr/>
          <a:lstStyle/>
          <a:p>
            <a:fld id="{CC509886-494E-4FE0-8256-1B86C177A75B}" type="slidenum">
              <a:rPr lang="en-US" smtClean="0"/>
              <a:pPr/>
              <a:t>‹#›</a:t>
            </a:fld>
            <a:endParaRPr lang="en-US"/>
          </a:p>
        </p:txBody>
      </p:sp>
      <p:sp>
        <p:nvSpPr>
          <p:cNvPr id="5" name="Text Placeholder 6">
            <a:extLst>
              <a:ext uri="{FF2B5EF4-FFF2-40B4-BE49-F238E27FC236}">
                <a16:creationId xmlns:a16="http://schemas.microsoft.com/office/drawing/2014/main" id="{EE844B7B-8071-4FD6-9D11-D072BB362EE8}"/>
              </a:ext>
            </a:extLst>
          </p:cNvPr>
          <p:cNvSpPr>
            <a:spLocks noGrp="1"/>
          </p:cNvSpPr>
          <p:nvPr>
            <p:ph type="body" sz="quarter" idx="12"/>
          </p:nvPr>
        </p:nvSpPr>
        <p:spPr>
          <a:xfrm>
            <a:off x="2893121" y="1363536"/>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6" name="Text Placeholder 6">
            <a:extLst>
              <a:ext uri="{FF2B5EF4-FFF2-40B4-BE49-F238E27FC236}">
                <a16:creationId xmlns:a16="http://schemas.microsoft.com/office/drawing/2014/main" id="{AECF4787-635C-4D43-BEB9-C5FB2B2F1212}"/>
              </a:ext>
            </a:extLst>
          </p:cNvPr>
          <p:cNvSpPr>
            <a:spLocks noGrp="1"/>
          </p:cNvSpPr>
          <p:nvPr>
            <p:ph type="body" sz="quarter" idx="13" hasCustomPrompt="1"/>
          </p:nvPr>
        </p:nvSpPr>
        <p:spPr>
          <a:xfrm>
            <a:off x="2014014" y="1367603"/>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31" name="Text Placeholder 6">
            <a:extLst>
              <a:ext uri="{FF2B5EF4-FFF2-40B4-BE49-F238E27FC236}">
                <a16:creationId xmlns:a16="http://schemas.microsoft.com/office/drawing/2014/main" id="{AAC91252-BE38-4933-A6F7-560AC3B741EE}"/>
              </a:ext>
            </a:extLst>
          </p:cNvPr>
          <p:cNvSpPr>
            <a:spLocks noGrp="1"/>
          </p:cNvSpPr>
          <p:nvPr>
            <p:ph type="body" sz="quarter" idx="14"/>
          </p:nvPr>
        </p:nvSpPr>
        <p:spPr>
          <a:xfrm>
            <a:off x="2893121" y="2288738"/>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32" name="Text Placeholder 6">
            <a:extLst>
              <a:ext uri="{FF2B5EF4-FFF2-40B4-BE49-F238E27FC236}">
                <a16:creationId xmlns:a16="http://schemas.microsoft.com/office/drawing/2014/main" id="{03711738-EA6B-49AD-859D-75F55BEB9E74}"/>
              </a:ext>
            </a:extLst>
          </p:cNvPr>
          <p:cNvSpPr>
            <a:spLocks noGrp="1"/>
          </p:cNvSpPr>
          <p:nvPr>
            <p:ph type="body" sz="quarter" idx="15" hasCustomPrompt="1"/>
          </p:nvPr>
        </p:nvSpPr>
        <p:spPr>
          <a:xfrm>
            <a:off x="2014014" y="2292805"/>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33" name="Text Placeholder 6">
            <a:extLst>
              <a:ext uri="{FF2B5EF4-FFF2-40B4-BE49-F238E27FC236}">
                <a16:creationId xmlns:a16="http://schemas.microsoft.com/office/drawing/2014/main" id="{3B4CA2A9-E650-4518-A717-B3918C7A075D}"/>
              </a:ext>
            </a:extLst>
          </p:cNvPr>
          <p:cNvSpPr>
            <a:spLocks noGrp="1"/>
          </p:cNvSpPr>
          <p:nvPr>
            <p:ph type="body" sz="quarter" idx="16"/>
          </p:nvPr>
        </p:nvSpPr>
        <p:spPr>
          <a:xfrm>
            <a:off x="2893121" y="3213940"/>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34" name="Text Placeholder 6">
            <a:extLst>
              <a:ext uri="{FF2B5EF4-FFF2-40B4-BE49-F238E27FC236}">
                <a16:creationId xmlns:a16="http://schemas.microsoft.com/office/drawing/2014/main" id="{6D01112B-5186-4DAE-ADA5-EAA5FEBE528E}"/>
              </a:ext>
            </a:extLst>
          </p:cNvPr>
          <p:cNvSpPr>
            <a:spLocks noGrp="1"/>
          </p:cNvSpPr>
          <p:nvPr>
            <p:ph type="body" sz="quarter" idx="17" hasCustomPrompt="1"/>
          </p:nvPr>
        </p:nvSpPr>
        <p:spPr>
          <a:xfrm>
            <a:off x="2014014" y="3218007"/>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35" name="Text Placeholder 6">
            <a:extLst>
              <a:ext uri="{FF2B5EF4-FFF2-40B4-BE49-F238E27FC236}">
                <a16:creationId xmlns:a16="http://schemas.microsoft.com/office/drawing/2014/main" id="{9521251A-D086-4760-B8F5-9039440DB2A1}"/>
              </a:ext>
            </a:extLst>
          </p:cNvPr>
          <p:cNvSpPr>
            <a:spLocks noGrp="1"/>
          </p:cNvSpPr>
          <p:nvPr>
            <p:ph type="body" sz="quarter" idx="18"/>
          </p:nvPr>
        </p:nvSpPr>
        <p:spPr>
          <a:xfrm>
            <a:off x="2893121" y="4139142"/>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36" name="Text Placeholder 6">
            <a:extLst>
              <a:ext uri="{FF2B5EF4-FFF2-40B4-BE49-F238E27FC236}">
                <a16:creationId xmlns:a16="http://schemas.microsoft.com/office/drawing/2014/main" id="{1FAB7E47-3045-4637-9DA3-ECD1DB2C41CA}"/>
              </a:ext>
            </a:extLst>
          </p:cNvPr>
          <p:cNvSpPr>
            <a:spLocks noGrp="1"/>
          </p:cNvSpPr>
          <p:nvPr>
            <p:ph type="body" sz="quarter" idx="19" hasCustomPrompt="1"/>
          </p:nvPr>
        </p:nvSpPr>
        <p:spPr>
          <a:xfrm>
            <a:off x="2014014" y="4143209"/>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
        <p:nvSpPr>
          <p:cNvPr id="37" name="Text Placeholder 6">
            <a:extLst>
              <a:ext uri="{FF2B5EF4-FFF2-40B4-BE49-F238E27FC236}">
                <a16:creationId xmlns:a16="http://schemas.microsoft.com/office/drawing/2014/main" id="{70518BC2-1D4C-492B-BD07-97F95A471778}"/>
              </a:ext>
            </a:extLst>
          </p:cNvPr>
          <p:cNvSpPr>
            <a:spLocks noGrp="1"/>
          </p:cNvSpPr>
          <p:nvPr>
            <p:ph type="body" sz="quarter" idx="20"/>
          </p:nvPr>
        </p:nvSpPr>
        <p:spPr>
          <a:xfrm>
            <a:off x="2893121" y="5064344"/>
            <a:ext cx="7347729" cy="596035"/>
          </a:xfrm>
          <a:prstGeom prst="rect">
            <a:avLst/>
          </a:prstGeom>
          <a:solidFill>
            <a:schemeClr val="bg1">
              <a:lumMod val="95000"/>
            </a:schemeClr>
          </a:solidFill>
        </p:spPr>
        <p:txBody>
          <a:bodyPr lIns="274320" rIns="274320" anchor="ctr"/>
          <a:lstStyle>
            <a:lvl1pPr marL="0" indent="0">
              <a:buNone/>
              <a:defRPr>
                <a:solidFill>
                  <a:schemeClr val="tx2"/>
                </a:solidFill>
              </a:defRPr>
            </a:lvl1pPr>
            <a:lvl2pPr marL="457200" indent="0">
              <a:buNone/>
              <a:defRPr/>
            </a:lvl2pPr>
          </a:lstStyle>
          <a:p>
            <a:pPr lvl="0"/>
            <a:r>
              <a:rPr lang="en-US"/>
              <a:t>Click to edit Master text styles</a:t>
            </a:r>
          </a:p>
        </p:txBody>
      </p:sp>
      <p:sp>
        <p:nvSpPr>
          <p:cNvPr id="38" name="Text Placeholder 6">
            <a:extLst>
              <a:ext uri="{FF2B5EF4-FFF2-40B4-BE49-F238E27FC236}">
                <a16:creationId xmlns:a16="http://schemas.microsoft.com/office/drawing/2014/main" id="{31C261B1-8F77-4421-937C-CC5FAAAF8A4D}"/>
              </a:ext>
            </a:extLst>
          </p:cNvPr>
          <p:cNvSpPr>
            <a:spLocks noGrp="1"/>
          </p:cNvSpPr>
          <p:nvPr>
            <p:ph type="body" sz="quarter" idx="21" hasCustomPrompt="1"/>
          </p:nvPr>
        </p:nvSpPr>
        <p:spPr>
          <a:xfrm>
            <a:off x="2014014" y="5068411"/>
            <a:ext cx="598706" cy="599947"/>
          </a:xfrm>
          <a:prstGeom prst="ellipse">
            <a:avLst/>
          </a:prstGeom>
          <a:solidFill>
            <a:schemeClr val="accent2"/>
          </a:solidFill>
        </p:spPr>
        <p:txBody>
          <a:bodyPr lIns="0" tIns="0" rIns="0" bIns="0" anchor="ctr">
            <a:noAutofit/>
          </a:bodyPr>
          <a:lstStyle>
            <a:lvl1pPr marL="0" indent="0" algn="ctr">
              <a:buNone/>
              <a:defRPr sz="1600" b="0">
                <a:solidFill>
                  <a:schemeClr val="bg1"/>
                </a:solidFill>
              </a:defRPr>
            </a:lvl1pPr>
            <a:lvl2pPr marL="457200" indent="0">
              <a:buNone/>
              <a:defRPr/>
            </a:lvl2pPr>
          </a:lstStyle>
          <a:p>
            <a:pPr lvl="0"/>
            <a:r>
              <a:rPr lang="en-US" dirty="0"/>
              <a:t>00</a:t>
            </a:r>
          </a:p>
        </p:txBody>
      </p:sp>
    </p:spTree>
    <p:extLst>
      <p:ext uri="{BB962C8B-B14F-4D97-AF65-F5344CB8AC3E}">
        <p14:creationId xmlns:p14="http://schemas.microsoft.com/office/powerpoint/2010/main" val="398487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randombar(horizontal)">
                                      <p:cBhvr>
                                        <p:cTn id="7" dur="500"/>
                                        <p:tgtEl>
                                          <p:spTgt spid="6">
                                            <p:bg/>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0" dur="500"/>
                                        <p:tgtEl>
                                          <p:spTgt spid="6">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32">
                                            <p:bg/>
                                          </p:spTgt>
                                        </p:tgtEl>
                                        <p:attrNameLst>
                                          <p:attrName>style.visibility</p:attrName>
                                        </p:attrNameLst>
                                      </p:cBhvr>
                                      <p:to>
                                        <p:strVal val="visible"/>
                                      </p:to>
                                    </p:set>
                                    <p:animEffect transition="in" filter="randombar(horizontal)">
                                      <p:cBhvr>
                                        <p:cTn id="18" dur="500"/>
                                        <p:tgtEl>
                                          <p:spTgt spid="32">
                                            <p:bg/>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Effect transition="in" filter="randombar(horizontal)">
                                      <p:cBhvr>
                                        <p:cTn id="21" dur="500"/>
                                        <p:tgtEl>
                                          <p:spTgt spid="32">
                                            <p:txEl>
                                              <p:pRg st="0" end="0"/>
                                            </p:txEl>
                                          </p:spTgt>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34">
                                            <p:bg/>
                                          </p:spTgt>
                                        </p:tgtEl>
                                        <p:attrNameLst>
                                          <p:attrName>style.visibility</p:attrName>
                                        </p:attrNameLst>
                                      </p:cBhvr>
                                      <p:to>
                                        <p:strVal val="visible"/>
                                      </p:to>
                                    </p:set>
                                    <p:animEffect transition="in" filter="randombar(horizontal)">
                                      <p:cBhvr>
                                        <p:cTn id="29" dur="500"/>
                                        <p:tgtEl>
                                          <p:spTgt spid="34">
                                            <p:bg/>
                                          </p:spTgt>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4">
                                            <p:txEl>
                                              <p:pRg st="0" end="0"/>
                                            </p:txEl>
                                          </p:spTgt>
                                        </p:tgtEl>
                                        <p:attrNameLst>
                                          <p:attrName>style.visibility</p:attrName>
                                        </p:attrNameLst>
                                      </p:cBhvr>
                                      <p:to>
                                        <p:strVal val="visible"/>
                                      </p:to>
                                    </p:set>
                                    <p:animEffect transition="in" filter="randombar(horizontal)">
                                      <p:cBhvr>
                                        <p:cTn id="32" dur="500"/>
                                        <p:tgtEl>
                                          <p:spTgt spid="34">
                                            <p:txEl>
                                              <p:pRg st="0" end="0"/>
                                            </p:txEl>
                                          </p:spTgt>
                                        </p:tgtEl>
                                      </p:cBhvr>
                                    </p:animEffect>
                                  </p:childTnLst>
                                </p:cTn>
                              </p:par>
                            </p:childTnLst>
                          </p:cTn>
                        </p:par>
                        <p:par>
                          <p:cTn id="33" fill="hold">
                            <p:stCondLst>
                              <p:cond delay="2500"/>
                            </p:stCondLst>
                            <p:childTnLst>
                              <p:par>
                                <p:cTn id="34" presetID="22" presetClass="entr" presetSubtype="8"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left)">
                                      <p:cBhvr>
                                        <p:cTn id="36" dur="500"/>
                                        <p:tgtEl>
                                          <p:spTgt spid="33"/>
                                        </p:tgtEl>
                                      </p:cBhvr>
                                    </p:animEffect>
                                  </p:childTnLst>
                                </p:cTn>
                              </p:par>
                            </p:childTnLst>
                          </p:cTn>
                        </p:par>
                        <p:par>
                          <p:cTn id="37" fill="hold">
                            <p:stCondLst>
                              <p:cond delay="3000"/>
                            </p:stCondLst>
                            <p:childTnLst>
                              <p:par>
                                <p:cTn id="38" presetID="14" presetClass="entr" presetSubtype="10" fill="hold" grpId="0" nodeType="afterEffect">
                                  <p:stCondLst>
                                    <p:cond delay="0"/>
                                  </p:stCondLst>
                                  <p:childTnLst>
                                    <p:set>
                                      <p:cBhvr>
                                        <p:cTn id="39" dur="1" fill="hold">
                                          <p:stCondLst>
                                            <p:cond delay="0"/>
                                          </p:stCondLst>
                                        </p:cTn>
                                        <p:tgtEl>
                                          <p:spTgt spid="36">
                                            <p:bg/>
                                          </p:spTgt>
                                        </p:tgtEl>
                                        <p:attrNameLst>
                                          <p:attrName>style.visibility</p:attrName>
                                        </p:attrNameLst>
                                      </p:cBhvr>
                                      <p:to>
                                        <p:strVal val="visible"/>
                                      </p:to>
                                    </p:set>
                                    <p:animEffect transition="in" filter="randombar(horizontal)">
                                      <p:cBhvr>
                                        <p:cTn id="40" dur="500"/>
                                        <p:tgtEl>
                                          <p:spTgt spid="36">
                                            <p:bg/>
                                          </p:spTgt>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6">
                                            <p:txEl>
                                              <p:pRg st="0" end="0"/>
                                            </p:txEl>
                                          </p:spTgt>
                                        </p:tgtEl>
                                        <p:attrNameLst>
                                          <p:attrName>style.visibility</p:attrName>
                                        </p:attrNameLst>
                                      </p:cBhvr>
                                      <p:to>
                                        <p:strVal val="visible"/>
                                      </p:to>
                                    </p:set>
                                    <p:animEffect transition="in" filter="randombar(horizontal)">
                                      <p:cBhvr>
                                        <p:cTn id="43" dur="500"/>
                                        <p:tgtEl>
                                          <p:spTgt spid="36">
                                            <p:txEl>
                                              <p:pRg st="0" end="0"/>
                                            </p:txEl>
                                          </p:spTgt>
                                        </p:tgtEl>
                                      </p:cBhvr>
                                    </p:animEffect>
                                  </p:childTnLst>
                                </p:cTn>
                              </p:par>
                            </p:childTnLst>
                          </p:cTn>
                        </p:par>
                        <p:par>
                          <p:cTn id="44" fill="hold">
                            <p:stCondLst>
                              <p:cond delay="3500"/>
                            </p:stCondLst>
                            <p:childTnLst>
                              <p:par>
                                <p:cTn id="45" presetID="22" presetClass="entr" presetSubtype="8" fill="hold" grpId="0"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par>
                          <p:cTn id="48" fill="hold">
                            <p:stCondLst>
                              <p:cond delay="4000"/>
                            </p:stCondLst>
                            <p:childTnLst>
                              <p:par>
                                <p:cTn id="49" presetID="14" presetClass="entr" presetSubtype="10" fill="hold" grpId="0" nodeType="afterEffect">
                                  <p:stCondLst>
                                    <p:cond delay="0"/>
                                  </p:stCondLst>
                                  <p:childTnLst>
                                    <p:set>
                                      <p:cBhvr>
                                        <p:cTn id="50" dur="1" fill="hold">
                                          <p:stCondLst>
                                            <p:cond delay="0"/>
                                          </p:stCondLst>
                                        </p:cTn>
                                        <p:tgtEl>
                                          <p:spTgt spid="38">
                                            <p:bg/>
                                          </p:spTgt>
                                        </p:tgtEl>
                                        <p:attrNameLst>
                                          <p:attrName>style.visibility</p:attrName>
                                        </p:attrNameLst>
                                      </p:cBhvr>
                                      <p:to>
                                        <p:strVal val="visible"/>
                                      </p:to>
                                    </p:set>
                                    <p:animEffect transition="in" filter="randombar(horizontal)">
                                      <p:cBhvr>
                                        <p:cTn id="51" dur="500"/>
                                        <p:tgtEl>
                                          <p:spTgt spid="38">
                                            <p:bg/>
                                          </p:spTgt>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38">
                                            <p:txEl>
                                              <p:pRg st="0" end="0"/>
                                            </p:txEl>
                                          </p:spTgt>
                                        </p:tgtEl>
                                        <p:attrNameLst>
                                          <p:attrName>style.visibility</p:attrName>
                                        </p:attrNameLst>
                                      </p:cBhvr>
                                      <p:to>
                                        <p:strVal val="visible"/>
                                      </p:to>
                                    </p:set>
                                    <p:animEffect transition="in" filter="randombar(horizontal)">
                                      <p:cBhvr>
                                        <p:cTn id="54" dur="500"/>
                                        <p:tgtEl>
                                          <p:spTgt spid="38">
                                            <p:txEl>
                                              <p:pRg st="0" end="0"/>
                                            </p:txEl>
                                          </p:spTgt>
                                        </p:tgtEl>
                                      </p:cBhvr>
                                    </p:animEffect>
                                  </p:childTnLst>
                                </p:cTn>
                              </p:par>
                            </p:childTnLst>
                          </p:cTn>
                        </p:par>
                        <p:par>
                          <p:cTn id="55" fill="hold">
                            <p:stCondLst>
                              <p:cond delay="4500"/>
                            </p:stCondLst>
                            <p:childTnLst>
                              <p:par>
                                <p:cTn id="56" presetID="22" presetClass="entr" presetSubtype="8" fill="hold" grpId="0"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tmplLst>
          <p:tmpl>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uiExpand="1" build="p" animBg="1">
        <p:tmplLst>
          <p:tmpl>
            <p:tnLst>
              <p:par>
                <p:cTn presetID="14" presetClass="entr" presetSubtype="1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randombar(horizontal)">
                      <p:cBhvr>
                        <p:cTn dur="500"/>
                        <p:tgtEl>
                          <p:spTgt spid="6"/>
                        </p:tgtEl>
                      </p:cBhvr>
                    </p:animEffect>
                  </p:childTnLst>
                </p:cTn>
              </p:par>
            </p:tnLst>
          </p:tmpl>
        </p:tmplLst>
      </p:bldP>
      <p:bldP spid="31" grpId="0" animBg="1">
        <p:tmplLst>
          <p:tmpl>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uiExpand="1" build="p" animBg="1">
        <p:tmplLst>
          <p:tmpl>
            <p:tnLst>
              <p:par>
                <p:cTn presetID="14" presetClass="entr" presetSubtype="1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randombar(horizontal)">
                      <p:cBhvr>
                        <p:cTn dur="500"/>
                        <p:tgtEl>
                          <p:spTgt spid="32"/>
                        </p:tgtEl>
                      </p:cBhvr>
                    </p:animEffect>
                  </p:childTnLst>
                </p:cTn>
              </p:par>
            </p:tnLst>
          </p:tmpl>
        </p:tmplLst>
      </p:bldP>
      <p:bldP spid="33" grpId="0" animBg="1">
        <p:tmplLst>
          <p:tmpl>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uiExpand="1" build="p" animBg="1">
        <p:tmplLst>
          <p:tmpl>
            <p:tnLst>
              <p:par>
                <p:cTn presetID="14" presetClass="entr" presetSubtype="1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randombar(horizontal)">
                      <p:cBhvr>
                        <p:cTn dur="500"/>
                        <p:tgtEl>
                          <p:spTgt spid="34"/>
                        </p:tgtEl>
                      </p:cBhvr>
                    </p:animEffect>
                  </p:childTnLst>
                </p:cTn>
              </p:par>
            </p:tnLst>
          </p:tmpl>
        </p:tmplLst>
      </p:bldP>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uiExpand="1" build="p" animBg="1">
        <p:tmplLst>
          <p:tmpl>
            <p:tnLst>
              <p:par>
                <p:cTn presetID="14" presetClass="entr" presetSubtype="1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randombar(horizontal)">
                      <p:cBhvr>
                        <p:cTn dur="500"/>
                        <p:tgtEl>
                          <p:spTgt spid="36"/>
                        </p:tgtEl>
                      </p:cBhvr>
                    </p:animEffect>
                  </p:childTnLst>
                </p:cTn>
              </p:par>
            </p:tnLst>
          </p:tmpl>
        </p:tmplLst>
      </p:bldP>
      <p:bldP spid="37" grpId="0" animBg="1">
        <p:tmplLst>
          <p:tmpl>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uiExpand="1" build="p" animBg="1">
        <p:tmplLst>
          <p:tmpl>
            <p:tnLst>
              <p:par>
                <p:cTn presetID="14" presetClass="entr" presetSubtype="1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 lvl="1">
            <p:tnLst>
              <p:par>
                <p:cTn presetID="14" presetClass="entr" presetSubtype="1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randombar(horizontal)">
                      <p:cBhvr>
                        <p:cTn dur="500"/>
                        <p:tgtEl>
                          <p:spTgt spid="38"/>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PhAnim="0"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7BAE9-A4C5-4FC8-B2F2-05DD15A9633C}"/>
              </a:ext>
            </a:extLst>
          </p:cNvPr>
          <p:cNvSpPr>
            <a:spLocks noGrp="1"/>
          </p:cNvSpPr>
          <p:nvPr userDrawn="1">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E410645B-4461-4F34-99A2-663D68EB82DA}"/>
              </a:ext>
            </a:extLst>
          </p:cNvPr>
          <p:cNvSpPr>
            <a:spLocks noGrp="1"/>
          </p:cNvSpPr>
          <p:nvPr userDrawn="1">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B69274D2-D373-4295-AD30-0B2D745F0CFC}"/>
              </a:ext>
            </a:extLst>
          </p:cNvPr>
          <p:cNvSpPr>
            <a:spLocks noGrp="1"/>
          </p:cNvSpPr>
          <p:nvPr userDrawn="1">
            <p:ph type="sldNum" sz="quarter" idx="11"/>
          </p:nvPr>
        </p:nvSpPr>
        <p:spPr>
          <a:xfrm>
            <a:off x="10953144" y="6336850"/>
            <a:ext cx="332509" cy="331932"/>
          </a:xfrm>
          <a:prstGeom prst="ellipse">
            <a:avLst/>
          </a:prstGeom>
        </p:spPr>
        <p:txBody>
          <a:bodyPr/>
          <a:lstStyle/>
          <a:p>
            <a:fld id="{CC509886-494E-4FE0-8256-1B86C177A75B}" type="slidenum">
              <a:rPr lang="en-US" smtClean="0"/>
              <a:pPr/>
              <a:t>‹#›</a:t>
            </a:fld>
            <a:endParaRPr lang="en-US" dirty="0"/>
          </a:p>
        </p:txBody>
      </p:sp>
      <p:sp>
        <p:nvSpPr>
          <p:cNvPr id="5" name="Text Placeholder 2">
            <a:extLst>
              <a:ext uri="{FF2B5EF4-FFF2-40B4-BE49-F238E27FC236}">
                <a16:creationId xmlns:a16="http://schemas.microsoft.com/office/drawing/2014/main" id="{AC466ED1-03D0-404A-AC5B-D969A97BB5E0}"/>
              </a:ext>
            </a:extLst>
          </p:cNvPr>
          <p:cNvSpPr>
            <a:spLocks noGrp="1"/>
          </p:cNvSpPr>
          <p:nvPr userDrawn="1">
            <p:ph type="body" sz="quarter" idx="24" hasCustomPrompt="1"/>
          </p:nvPr>
        </p:nvSpPr>
        <p:spPr>
          <a:xfrm>
            <a:off x="987390" y="3290390"/>
            <a:ext cx="2405289"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600" b="1" baseline="0">
                <a:solidFill>
                  <a:schemeClr val="tx1"/>
                </a:solidFill>
                <a:latin typeface="+mj-lt"/>
                <a:cs typeface="Lato Regular"/>
              </a:defRPr>
            </a:lvl1pPr>
          </a:lstStyle>
          <a:p>
            <a:pPr lvl="0"/>
            <a:r>
              <a:rPr lang="en-US" dirty="0"/>
              <a:t>Title here</a:t>
            </a:r>
          </a:p>
        </p:txBody>
      </p:sp>
      <p:sp>
        <p:nvSpPr>
          <p:cNvPr id="8" name="Picture Placeholder 21">
            <a:extLst>
              <a:ext uri="{FF2B5EF4-FFF2-40B4-BE49-F238E27FC236}">
                <a16:creationId xmlns:a16="http://schemas.microsoft.com/office/drawing/2014/main" id="{BB1782A3-2026-4322-A14C-E19A3692ABDB}"/>
              </a:ext>
            </a:extLst>
          </p:cNvPr>
          <p:cNvSpPr>
            <a:spLocks noGrp="1"/>
          </p:cNvSpPr>
          <p:nvPr userDrawn="1">
            <p:ph type="pic" sz="quarter" idx="37"/>
          </p:nvPr>
        </p:nvSpPr>
        <p:spPr>
          <a:xfrm>
            <a:off x="1456502" y="1426551"/>
            <a:ext cx="1575363" cy="1575363"/>
          </a:xfrm>
          <a:prstGeom prst="ellipse">
            <a:avLst/>
          </a:prstGeom>
          <a:solidFill>
            <a:schemeClr val="bg1">
              <a:lumMod val="95000"/>
            </a:schemeClr>
          </a:solidFill>
        </p:spPr>
        <p:txBody>
          <a:bodyPr wrap="square" anchor="ctr">
            <a:noAutofit/>
          </a:bodyPr>
          <a:lstStyle>
            <a:lvl1pPr marL="0" indent="0" algn="ctr">
              <a:buNone/>
              <a:defRPr sz="1200">
                <a:solidFill>
                  <a:schemeClr val="tx1"/>
                </a:solidFill>
              </a:defRPr>
            </a:lvl1pPr>
          </a:lstStyle>
          <a:p>
            <a:r>
              <a:rPr lang="en-US"/>
              <a:t>Click icon to add picture</a:t>
            </a:r>
            <a:endParaRPr lang="en-US" dirty="0"/>
          </a:p>
        </p:txBody>
      </p:sp>
      <p:sp>
        <p:nvSpPr>
          <p:cNvPr id="41" name="Oval 40">
            <a:extLst>
              <a:ext uri="{FF2B5EF4-FFF2-40B4-BE49-F238E27FC236}">
                <a16:creationId xmlns:a16="http://schemas.microsoft.com/office/drawing/2014/main" id="{0DBE2901-C4B2-44DE-9440-3FBD93DC8E78}"/>
              </a:ext>
            </a:extLst>
          </p:cNvPr>
          <p:cNvSpPr/>
          <p:nvPr userDrawn="1"/>
        </p:nvSpPr>
        <p:spPr>
          <a:xfrm rot="16200000">
            <a:off x="1386280" y="1347784"/>
            <a:ext cx="1732899" cy="173289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Text Placeholder 8">
            <a:extLst>
              <a:ext uri="{FF2B5EF4-FFF2-40B4-BE49-F238E27FC236}">
                <a16:creationId xmlns:a16="http://schemas.microsoft.com/office/drawing/2014/main" id="{C6F54875-D32E-406C-8EE5-EA16E99D3A2B}"/>
              </a:ext>
            </a:extLst>
          </p:cNvPr>
          <p:cNvSpPr>
            <a:spLocks noGrp="1"/>
          </p:cNvSpPr>
          <p:nvPr>
            <p:ph type="body" sz="quarter" idx="38"/>
          </p:nvPr>
        </p:nvSpPr>
        <p:spPr>
          <a:xfrm>
            <a:off x="987391" y="3923255"/>
            <a:ext cx="2405290" cy="1744852"/>
          </a:xfrm>
        </p:spPr>
        <p:txBody>
          <a:bodyPr>
            <a:normAutofit/>
          </a:bodyPr>
          <a:lstStyle>
            <a:lvl1pPr marL="0" indent="0" algn="l">
              <a:spcBef>
                <a:spcPts val="0"/>
              </a:spcBef>
              <a:spcAft>
                <a:spcPts val="0"/>
              </a:spcAft>
              <a:buNone/>
              <a:defRPr sz="1400"/>
            </a:lvl1pPr>
          </a:lstStyle>
          <a:p>
            <a:pPr lvl="0"/>
            <a:r>
              <a:rPr lang="en-US"/>
              <a:t>Click to edit Master text styles</a:t>
            </a:r>
          </a:p>
        </p:txBody>
      </p:sp>
      <p:sp>
        <p:nvSpPr>
          <p:cNvPr id="46" name="Text Placeholder 2">
            <a:extLst>
              <a:ext uri="{FF2B5EF4-FFF2-40B4-BE49-F238E27FC236}">
                <a16:creationId xmlns:a16="http://schemas.microsoft.com/office/drawing/2014/main" id="{B970B6F8-A4F7-4A57-BB78-EE5E8A6C7602}"/>
              </a:ext>
            </a:extLst>
          </p:cNvPr>
          <p:cNvSpPr>
            <a:spLocks noGrp="1"/>
          </p:cNvSpPr>
          <p:nvPr>
            <p:ph type="body" sz="quarter" idx="39" hasCustomPrompt="1"/>
          </p:nvPr>
        </p:nvSpPr>
        <p:spPr>
          <a:xfrm>
            <a:off x="3578034" y="3290389"/>
            <a:ext cx="2405289"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600" b="1" baseline="0">
                <a:solidFill>
                  <a:schemeClr val="tx1"/>
                </a:solidFill>
                <a:latin typeface="+mj-lt"/>
                <a:cs typeface="Lato Regular"/>
              </a:defRPr>
            </a:lvl1pPr>
          </a:lstStyle>
          <a:p>
            <a:pPr lvl="0"/>
            <a:r>
              <a:rPr lang="en-US" dirty="0"/>
              <a:t>Title here</a:t>
            </a:r>
          </a:p>
        </p:txBody>
      </p:sp>
      <p:sp>
        <p:nvSpPr>
          <p:cNvPr id="47" name="Picture Placeholder 21">
            <a:extLst>
              <a:ext uri="{FF2B5EF4-FFF2-40B4-BE49-F238E27FC236}">
                <a16:creationId xmlns:a16="http://schemas.microsoft.com/office/drawing/2014/main" id="{486FC68C-4A7E-46A2-BD4A-6C811BDD5711}"/>
              </a:ext>
            </a:extLst>
          </p:cNvPr>
          <p:cNvSpPr>
            <a:spLocks noGrp="1"/>
          </p:cNvSpPr>
          <p:nvPr>
            <p:ph type="pic" sz="quarter" idx="40"/>
          </p:nvPr>
        </p:nvSpPr>
        <p:spPr>
          <a:xfrm>
            <a:off x="4047146" y="1426550"/>
            <a:ext cx="1575363" cy="1575363"/>
          </a:xfrm>
          <a:prstGeom prst="ellipse">
            <a:avLst/>
          </a:prstGeom>
          <a:solidFill>
            <a:schemeClr val="bg1">
              <a:lumMod val="95000"/>
            </a:schemeClr>
          </a:solidFill>
        </p:spPr>
        <p:txBody>
          <a:bodyPr wrap="square" anchor="ctr">
            <a:noAutofit/>
          </a:bodyPr>
          <a:lstStyle>
            <a:lvl1pPr marL="0" indent="0" algn="ctr">
              <a:buNone/>
              <a:defRPr sz="1200">
                <a:solidFill>
                  <a:schemeClr val="tx1"/>
                </a:solidFill>
              </a:defRPr>
            </a:lvl1pPr>
          </a:lstStyle>
          <a:p>
            <a:r>
              <a:rPr lang="en-US"/>
              <a:t>Click icon to add picture</a:t>
            </a:r>
            <a:endParaRPr lang="en-US" dirty="0"/>
          </a:p>
        </p:txBody>
      </p:sp>
      <p:sp>
        <p:nvSpPr>
          <p:cNvPr id="48" name="Oval 47">
            <a:extLst>
              <a:ext uri="{FF2B5EF4-FFF2-40B4-BE49-F238E27FC236}">
                <a16:creationId xmlns:a16="http://schemas.microsoft.com/office/drawing/2014/main" id="{47523841-53C4-4075-B1ED-E70D389DBE49}"/>
              </a:ext>
            </a:extLst>
          </p:cNvPr>
          <p:cNvSpPr/>
          <p:nvPr userDrawn="1"/>
        </p:nvSpPr>
        <p:spPr>
          <a:xfrm rot="16200000">
            <a:off x="3976924" y="1347783"/>
            <a:ext cx="1732899" cy="173289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9" name="Text Placeholder 8">
            <a:extLst>
              <a:ext uri="{FF2B5EF4-FFF2-40B4-BE49-F238E27FC236}">
                <a16:creationId xmlns:a16="http://schemas.microsoft.com/office/drawing/2014/main" id="{B8EF2A65-D0C0-4A85-A096-44E797DD10D0}"/>
              </a:ext>
            </a:extLst>
          </p:cNvPr>
          <p:cNvSpPr>
            <a:spLocks noGrp="1"/>
          </p:cNvSpPr>
          <p:nvPr>
            <p:ph type="body" sz="quarter" idx="41"/>
          </p:nvPr>
        </p:nvSpPr>
        <p:spPr>
          <a:xfrm>
            <a:off x="3578035" y="3923254"/>
            <a:ext cx="2405290" cy="1744852"/>
          </a:xfrm>
        </p:spPr>
        <p:txBody>
          <a:bodyPr>
            <a:normAutofit/>
          </a:bodyPr>
          <a:lstStyle>
            <a:lvl1pPr marL="0" indent="0" algn="l">
              <a:spcBef>
                <a:spcPts val="0"/>
              </a:spcBef>
              <a:spcAft>
                <a:spcPts val="0"/>
              </a:spcAft>
              <a:buNone/>
              <a:defRPr sz="1400"/>
            </a:lvl1pPr>
          </a:lstStyle>
          <a:p>
            <a:pPr lvl="0"/>
            <a:r>
              <a:rPr lang="en-US"/>
              <a:t>Click to edit Master text styles</a:t>
            </a:r>
          </a:p>
        </p:txBody>
      </p:sp>
      <p:sp>
        <p:nvSpPr>
          <p:cNvPr id="50" name="Text Placeholder 2">
            <a:extLst>
              <a:ext uri="{FF2B5EF4-FFF2-40B4-BE49-F238E27FC236}">
                <a16:creationId xmlns:a16="http://schemas.microsoft.com/office/drawing/2014/main" id="{EA44E126-C66D-4CF9-BAC0-F92DA43BA325}"/>
              </a:ext>
            </a:extLst>
          </p:cNvPr>
          <p:cNvSpPr>
            <a:spLocks noGrp="1"/>
          </p:cNvSpPr>
          <p:nvPr>
            <p:ph type="body" sz="quarter" idx="42" hasCustomPrompt="1"/>
          </p:nvPr>
        </p:nvSpPr>
        <p:spPr>
          <a:xfrm>
            <a:off x="6168678" y="3290388"/>
            <a:ext cx="2405289"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600" b="1" baseline="0">
                <a:solidFill>
                  <a:schemeClr val="tx1"/>
                </a:solidFill>
                <a:latin typeface="+mj-lt"/>
                <a:cs typeface="Lato Regular"/>
              </a:defRPr>
            </a:lvl1pPr>
          </a:lstStyle>
          <a:p>
            <a:pPr lvl="0"/>
            <a:r>
              <a:rPr lang="en-US" dirty="0"/>
              <a:t>Title here</a:t>
            </a:r>
          </a:p>
        </p:txBody>
      </p:sp>
      <p:sp>
        <p:nvSpPr>
          <p:cNvPr id="51" name="Picture Placeholder 21">
            <a:extLst>
              <a:ext uri="{FF2B5EF4-FFF2-40B4-BE49-F238E27FC236}">
                <a16:creationId xmlns:a16="http://schemas.microsoft.com/office/drawing/2014/main" id="{D604D042-F2DF-4DD7-AFAE-5589B4C21DA0}"/>
              </a:ext>
            </a:extLst>
          </p:cNvPr>
          <p:cNvSpPr>
            <a:spLocks noGrp="1"/>
          </p:cNvSpPr>
          <p:nvPr>
            <p:ph type="pic" sz="quarter" idx="43"/>
          </p:nvPr>
        </p:nvSpPr>
        <p:spPr>
          <a:xfrm>
            <a:off x="6637790" y="1426549"/>
            <a:ext cx="1575363" cy="1575363"/>
          </a:xfrm>
          <a:prstGeom prst="ellipse">
            <a:avLst/>
          </a:prstGeom>
          <a:solidFill>
            <a:schemeClr val="bg1">
              <a:lumMod val="95000"/>
            </a:schemeClr>
          </a:solidFill>
        </p:spPr>
        <p:txBody>
          <a:bodyPr wrap="square" anchor="ctr">
            <a:noAutofit/>
          </a:bodyPr>
          <a:lstStyle>
            <a:lvl1pPr marL="0" indent="0" algn="ctr">
              <a:buNone/>
              <a:defRPr sz="1200">
                <a:solidFill>
                  <a:schemeClr val="tx1"/>
                </a:solidFill>
              </a:defRPr>
            </a:lvl1pPr>
          </a:lstStyle>
          <a:p>
            <a:r>
              <a:rPr lang="en-US"/>
              <a:t>Click icon to add picture</a:t>
            </a:r>
            <a:endParaRPr lang="en-US" dirty="0"/>
          </a:p>
        </p:txBody>
      </p:sp>
      <p:sp>
        <p:nvSpPr>
          <p:cNvPr id="52" name="Oval 51">
            <a:extLst>
              <a:ext uri="{FF2B5EF4-FFF2-40B4-BE49-F238E27FC236}">
                <a16:creationId xmlns:a16="http://schemas.microsoft.com/office/drawing/2014/main" id="{A2489782-32C5-4B04-9401-BEC699886BBA}"/>
              </a:ext>
            </a:extLst>
          </p:cNvPr>
          <p:cNvSpPr/>
          <p:nvPr userDrawn="1"/>
        </p:nvSpPr>
        <p:spPr>
          <a:xfrm rot="16200000">
            <a:off x="6567568" y="1347782"/>
            <a:ext cx="1732899" cy="173289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Text Placeholder 8">
            <a:extLst>
              <a:ext uri="{FF2B5EF4-FFF2-40B4-BE49-F238E27FC236}">
                <a16:creationId xmlns:a16="http://schemas.microsoft.com/office/drawing/2014/main" id="{DF5885BB-D399-49EA-8DED-62161D00F79F}"/>
              </a:ext>
            </a:extLst>
          </p:cNvPr>
          <p:cNvSpPr>
            <a:spLocks noGrp="1"/>
          </p:cNvSpPr>
          <p:nvPr>
            <p:ph type="body" sz="quarter" idx="44"/>
          </p:nvPr>
        </p:nvSpPr>
        <p:spPr>
          <a:xfrm>
            <a:off x="6168679" y="3923253"/>
            <a:ext cx="2405290" cy="1744852"/>
          </a:xfrm>
        </p:spPr>
        <p:txBody>
          <a:bodyPr>
            <a:normAutofit/>
          </a:bodyPr>
          <a:lstStyle>
            <a:lvl1pPr marL="0" indent="0" algn="l">
              <a:spcBef>
                <a:spcPts val="0"/>
              </a:spcBef>
              <a:spcAft>
                <a:spcPts val="0"/>
              </a:spcAft>
              <a:buNone/>
              <a:defRPr sz="1400"/>
            </a:lvl1pPr>
          </a:lstStyle>
          <a:p>
            <a:pPr lvl="0"/>
            <a:r>
              <a:rPr lang="en-US"/>
              <a:t>Click to edit Master text styles</a:t>
            </a:r>
          </a:p>
        </p:txBody>
      </p:sp>
      <p:sp>
        <p:nvSpPr>
          <p:cNvPr id="54" name="Text Placeholder 2">
            <a:extLst>
              <a:ext uri="{FF2B5EF4-FFF2-40B4-BE49-F238E27FC236}">
                <a16:creationId xmlns:a16="http://schemas.microsoft.com/office/drawing/2014/main" id="{D3012AE0-F20F-4FBD-B2FE-DF43DEB2C3D2}"/>
              </a:ext>
            </a:extLst>
          </p:cNvPr>
          <p:cNvSpPr>
            <a:spLocks noGrp="1"/>
          </p:cNvSpPr>
          <p:nvPr>
            <p:ph type="body" sz="quarter" idx="45" hasCustomPrompt="1"/>
          </p:nvPr>
        </p:nvSpPr>
        <p:spPr>
          <a:xfrm>
            <a:off x="8759322" y="3290387"/>
            <a:ext cx="2405289" cy="442441"/>
          </a:xfrm>
          <a:prstGeom prst="rect">
            <a:avLst/>
          </a:prstGeom>
          <a:solidFill>
            <a:schemeClr val="bg1">
              <a:lumMod val="95000"/>
            </a:schemeClr>
          </a:solidFill>
        </p:spPr>
        <p:txBody>
          <a:bodyPr vert="horz" lIns="0" tIns="0" rIns="0" bIns="0" anchor="ctr">
            <a:normAutofit/>
          </a:bodyPr>
          <a:lstStyle>
            <a:lvl1pPr marL="0" indent="0" algn="ctr">
              <a:lnSpc>
                <a:spcPct val="130000"/>
              </a:lnSpc>
              <a:buNone/>
              <a:defRPr sz="1600" b="1" baseline="0">
                <a:solidFill>
                  <a:schemeClr val="tx1"/>
                </a:solidFill>
                <a:latin typeface="+mj-lt"/>
                <a:cs typeface="Lato Regular"/>
              </a:defRPr>
            </a:lvl1pPr>
          </a:lstStyle>
          <a:p>
            <a:pPr lvl="0"/>
            <a:r>
              <a:rPr lang="en-US" dirty="0"/>
              <a:t>Title here</a:t>
            </a:r>
          </a:p>
        </p:txBody>
      </p:sp>
      <p:sp>
        <p:nvSpPr>
          <p:cNvPr id="55" name="Picture Placeholder 21">
            <a:extLst>
              <a:ext uri="{FF2B5EF4-FFF2-40B4-BE49-F238E27FC236}">
                <a16:creationId xmlns:a16="http://schemas.microsoft.com/office/drawing/2014/main" id="{FD3213B3-741C-43FD-903B-9E59D4473C4D}"/>
              </a:ext>
            </a:extLst>
          </p:cNvPr>
          <p:cNvSpPr>
            <a:spLocks noGrp="1"/>
          </p:cNvSpPr>
          <p:nvPr>
            <p:ph type="pic" sz="quarter" idx="46"/>
          </p:nvPr>
        </p:nvSpPr>
        <p:spPr>
          <a:xfrm>
            <a:off x="9228434" y="1426548"/>
            <a:ext cx="1575363" cy="1575363"/>
          </a:xfrm>
          <a:prstGeom prst="ellipse">
            <a:avLst/>
          </a:prstGeom>
          <a:solidFill>
            <a:schemeClr val="bg1">
              <a:lumMod val="95000"/>
            </a:schemeClr>
          </a:solidFill>
        </p:spPr>
        <p:txBody>
          <a:bodyPr wrap="square" anchor="ctr">
            <a:noAutofit/>
          </a:bodyPr>
          <a:lstStyle>
            <a:lvl1pPr marL="0" indent="0" algn="ctr">
              <a:buNone/>
              <a:defRPr sz="1200">
                <a:solidFill>
                  <a:schemeClr val="tx1"/>
                </a:solidFill>
              </a:defRPr>
            </a:lvl1pPr>
          </a:lstStyle>
          <a:p>
            <a:r>
              <a:rPr lang="en-US"/>
              <a:t>Click icon to add picture</a:t>
            </a:r>
            <a:endParaRPr lang="en-US" dirty="0"/>
          </a:p>
        </p:txBody>
      </p:sp>
      <p:sp>
        <p:nvSpPr>
          <p:cNvPr id="56" name="Oval 55">
            <a:extLst>
              <a:ext uri="{FF2B5EF4-FFF2-40B4-BE49-F238E27FC236}">
                <a16:creationId xmlns:a16="http://schemas.microsoft.com/office/drawing/2014/main" id="{2881D86C-2FFA-450B-80FE-33D27CA51441}"/>
              </a:ext>
            </a:extLst>
          </p:cNvPr>
          <p:cNvSpPr/>
          <p:nvPr userDrawn="1"/>
        </p:nvSpPr>
        <p:spPr>
          <a:xfrm rot="16200000">
            <a:off x="9158212" y="1347781"/>
            <a:ext cx="1732899" cy="1732899"/>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Text Placeholder 8">
            <a:extLst>
              <a:ext uri="{FF2B5EF4-FFF2-40B4-BE49-F238E27FC236}">
                <a16:creationId xmlns:a16="http://schemas.microsoft.com/office/drawing/2014/main" id="{DB08424B-6D4A-4D6B-A723-0B838A84F955}"/>
              </a:ext>
            </a:extLst>
          </p:cNvPr>
          <p:cNvSpPr>
            <a:spLocks noGrp="1"/>
          </p:cNvSpPr>
          <p:nvPr>
            <p:ph type="body" sz="quarter" idx="47"/>
          </p:nvPr>
        </p:nvSpPr>
        <p:spPr>
          <a:xfrm>
            <a:off x="8759323" y="3923252"/>
            <a:ext cx="2405290" cy="1744852"/>
          </a:xfrm>
        </p:spPr>
        <p:txBody>
          <a:bodyPr>
            <a:normAutofit/>
          </a:bodyPr>
          <a:lstStyle>
            <a:lvl1pPr marL="0" indent="0" algn="l">
              <a:spcBef>
                <a:spcPts val="0"/>
              </a:spcBef>
              <a:spcAft>
                <a:spcPts val="0"/>
              </a:spcAft>
              <a:buNone/>
              <a:defRPr sz="1400"/>
            </a:lvl1pPr>
          </a:lstStyle>
          <a:p>
            <a:pPr lvl="0"/>
            <a:r>
              <a:rPr lang="en-US"/>
              <a:t>Click to edit Master text styles</a:t>
            </a:r>
          </a:p>
        </p:txBody>
      </p:sp>
    </p:spTree>
    <p:extLst>
      <p:ext uri="{BB962C8B-B14F-4D97-AF65-F5344CB8AC3E}">
        <p14:creationId xmlns:p14="http://schemas.microsoft.com/office/powerpoint/2010/main" val="411079216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6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6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56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arn(inVertical)">
                                          <p:cBhvr>
                                            <p:cTn id="12" dur="500"/>
                                            <p:tgtEl>
                                              <p:spTgt spid="41"/>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5">
                                                <p:bg/>
                                              </p:spTgt>
                                            </p:tgtEl>
                                            <p:attrNameLst>
                                              <p:attrName>style.visibility</p:attrName>
                                            </p:attrNameLst>
                                          </p:cBhvr>
                                          <p:to>
                                            <p:strVal val="visible"/>
                                          </p:to>
                                        </p:set>
                                        <p:anim calcmode="lin" valueType="num">
                                          <p:cBhvr>
                                            <p:cTn id="22" dur="500" fill="hold"/>
                                            <p:tgtEl>
                                              <p:spTgt spid="5">
                                                <p:bg/>
                                              </p:spTgt>
                                            </p:tgtEl>
                                            <p:attrNameLst>
                                              <p:attrName>ppt_w</p:attrName>
                                            </p:attrNameLst>
                                          </p:cBhvr>
                                          <p:tavLst>
                                            <p:tav tm="0">
                                              <p:val>
                                                <p:fltVal val="0"/>
                                              </p:val>
                                            </p:tav>
                                            <p:tav tm="100000">
                                              <p:val>
                                                <p:strVal val="#ppt_w"/>
                                              </p:val>
                                            </p:tav>
                                          </p:tavLst>
                                        </p:anim>
                                        <p:anim calcmode="lin" valueType="num">
                                          <p:cBhvr>
                                            <p:cTn id="23" dur="500" fill="hold"/>
                                            <p:tgtEl>
                                              <p:spTgt spid="5">
                                                <p:bg/>
                                              </p:spTgt>
                                            </p:tgtEl>
                                            <p:attrNameLst>
                                              <p:attrName>ppt_h</p:attrName>
                                            </p:attrNameLst>
                                          </p:cBhvr>
                                          <p:tavLst>
                                            <p:tav tm="0">
                                              <p:val>
                                                <p:fltVal val="0"/>
                                              </p:val>
                                            </p:tav>
                                            <p:tav tm="100000">
                                              <p:val>
                                                <p:strVal val="#ppt_h"/>
                                              </p:val>
                                            </p:tav>
                                          </p:tavLst>
                                        </p:anim>
                                        <p:animEffect transition="in" filter="fade">
                                          <p:cBhvr>
                                            <p:cTn id="24" dur="500"/>
                                            <p:tgtEl>
                                              <p:spTgt spid="5">
                                                <p:bg/>
                                              </p:spTgt>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p:cTn id="2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5">
                                                <p:txEl>
                                                  <p:pRg st="0" end="0"/>
                                                </p:txEl>
                                              </p:spTgt>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xEl>
                                                  <p:pRg st="0" end="0"/>
                                                </p:txEl>
                                              </p:spTgt>
                                            </p:tgtEl>
                                            <p:attrNameLst>
                                              <p:attrName>style.visibility</p:attrName>
                                            </p:attrNameLst>
                                          </p:cBhvr>
                                          <p:to>
                                            <p:strVal val="visible"/>
                                          </p:to>
                                        </p:set>
                                        <p:anim calcmode="lin" valueType="num">
                                          <p:cBhvr>
                                            <p:cTn id="34"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45">
                                                <p:txEl>
                                                  <p:pRg st="0" end="0"/>
                                                </p:txEl>
                                              </p:spTgt>
                                            </p:tgtEl>
                                          </p:cBhvr>
                                        </p:animEffect>
                                      </p:childTnLst>
                                    </p:cTn>
                                  </p:par>
                                </p:childTnLst>
                              </p:cTn>
                            </p:par>
                            <p:par>
                              <p:cTn id="37" fill="hold">
                                <p:stCondLst>
                                  <p:cond delay="3000"/>
                                </p:stCondLst>
                                <p:childTnLst>
                                  <p:par>
                                    <p:cTn id="38" presetID="16" presetClass="entr" presetSubtype="21"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barn(inVertical)">
                                          <p:cBhvr>
                                            <p:cTn id="40" dur="500"/>
                                            <p:tgtEl>
                                              <p:spTgt spid="48"/>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fltVal val="0"/>
                                              </p:val>
                                            </p:tav>
                                            <p:tav tm="100000">
                                              <p:val>
                                                <p:strVal val="#ppt_h"/>
                                              </p:val>
                                            </p:tav>
                                          </p:tavLst>
                                        </p:anim>
                                        <p:animEffect transition="in" filter="fade">
                                          <p:cBhvr>
                                            <p:cTn id="46" dur="500"/>
                                            <p:tgtEl>
                                              <p:spTgt spid="47"/>
                                            </p:tgtEl>
                                          </p:cBhvr>
                                        </p:animEffect>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46">
                                                <p:bg/>
                                              </p:spTgt>
                                            </p:tgtEl>
                                            <p:attrNameLst>
                                              <p:attrName>style.visibility</p:attrName>
                                            </p:attrNameLst>
                                          </p:cBhvr>
                                          <p:to>
                                            <p:strVal val="visible"/>
                                          </p:to>
                                        </p:set>
                                        <p:anim calcmode="lin" valueType="num">
                                          <p:cBhvr>
                                            <p:cTn id="50" dur="500" fill="hold"/>
                                            <p:tgtEl>
                                              <p:spTgt spid="46">
                                                <p:bg/>
                                              </p:spTgt>
                                            </p:tgtEl>
                                            <p:attrNameLst>
                                              <p:attrName>ppt_w</p:attrName>
                                            </p:attrNameLst>
                                          </p:cBhvr>
                                          <p:tavLst>
                                            <p:tav tm="0">
                                              <p:val>
                                                <p:fltVal val="0"/>
                                              </p:val>
                                            </p:tav>
                                            <p:tav tm="100000">
                                              <p:val>
                                                <p:strVal val="#ppt_w"/>
                                              </p:val>
                                            </p:tav>
                                          </p:tavLst>
                                        </p:anim>
                                        <p:anim calcmode="lin" valueType="num">
                                          <p:cBhvr>
                                            <p:cTn id="51" dur="500" fill="hold"/>
                                            <p:tgtEl>
                                              <p:spTgt spid="46">
                                                <p:bg/>
                                              </p:spTgt>
                                            </p:tgtEl>
                                            <p:attrNameLst>
                                              <p:attrName>ppt_h</p:attrName>
                                            </p:attrNameLst>
                                          </p:cBhvr>
                                          <p:tavLst>
                                            <p:tav tm="0">
                                              <p:val>
                                                <p:fltVal val="0"/>
                                              </p:val>
                                            </p:tav>
                                            <p:tav tm="100000">
                                              <p:val>
                                                <p:strVal val="#ppt_h"/>
                                              </p:val>
                                            </p:tav>
                                          </p:tavLst>
                                        </p:anim>
                                        <p:animEffect transition="in" filter="fade">
                                          <p:cBhvr>
                                            <p:cTn id="52" dur="500"/>
                                            <p:tgtEl>
                                              <p:spTgt spid="46">
                                                <p:bg/>
                                              </p:spTgt>
                                            </p:tgtEl>
                                          </p:cBhvr>
                                        </p:animEffect>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46">
                                                <p:txEl>
                                                  <p:pRg st="0" end="0"/>
                                                </p:txEl>
                                              </p:spTgt>
                                            </p:tgtEl>
                                            <p:attrNameLst>
                                              <p:attrName>style.visibility</p:attrName>
                                            </p:attrNameLst>
                                          </p:cBhvr>
                                          <p:to>
                                            <p:strVal val="visible"/>
                                          </p:to>
                                        </p:set>
                                        <p:anim calcmode="lin" valueType="num">
                                          <p:cBhvr>
                                            <p:cTn id="56"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46">
                                                <p:txEl>
                                                  <p:pRg st="0" end="0"/>
                                                </p:txEl>
                                              </p:spTgt>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49">
                                                <p:txEl>
                                                  <p:pRg st="0" end="0"/>
                                                </p:txEl>
                                              </p:spTgt>
                                            </p:tgtEl>
                                            <p:attrNameLst>
                                              <p:attrName>style.visibility</p:attrName>
                                            </p:attrNameLst>
                                          </p:cBhvr>
                                          <p:to>
                                            <p:strVal val="visible"/>
                                          </p:to>
                                        </p:set>
                                        <p:anim calcmode="lin" valueType="num">
                                          <p:cBhvr>
                                            <p:cTn id="62"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9">
                                                <p:txEl>
                                                  <p:pRg st="0" end="0"/>
                                                </p:txEl>
                                              </p:spTgt>
                                            </p:tgtEl>
                                          </p:cBhvr>
                                        </p:animEffect>
                                      </p:childTnLst>
                                    </p:cTn>
                                  </p:par>
                                </p:childTnLst>
                              </p:cTn>
                            </p:par>
                            <p:par>
                              <p:cTn id="65" fill="hold">
                                <p:stCondLst>
                                  <p:cond delay="5500"/>
                                </p:stCondLst>
                                <p:childTnLst>
                                  <p:par>
                                    <p:cTn id="66" presetID="16" presetClass="entr" presetSubtype="21"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barn(inVertical)">
                                          <p:cBhvr>
                                            <p:cTn id="68" dur="500"/>
                                            <p:tgtEl>
                                              <p:spTgt spid="52"/>
                                            </p:tgtEl>
                                          </p:cBhvr>
                                        </p:animEffect>
                                      </p:childTnLst>
                                    </p:cTn>
                                  </p:par>
                                </p:childTnLst>
                              </p:cTn>
                            </p:par>
                            <p:par>
                              <p:cTn id="69" fill="hold">
                                <p:stCondLst>
                                  <p:cond delay="6000"/>
                                </p:stCondLst>
                                <p:childTnLst>
                                  <p:par>
                                    <p:cTn id="70" presetID="53" presetClass="entr" presetSubtype="16"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childTnLst>
                              </p:cTn>
                            </p:par>
                            <p:par>
                              <p:cTn id="75" fill="hold">
                                <p:stCondLst>
                                  <p:cond delay="6500"/>
                                </p:stCondLst>
                                <p:childTnLst>
                                  <p:par>
                                    <p:cTn id="76" presetID="53" presetClass="entr" presetSubtype="16" fill="hold" grpId="0" nodeType="afterEffect">
                                      <p:stCondLst>
                                        <p:cond delay="0"/>
                                      </p:stCondLst>
                                      <p:childTnLst>
                                        <p:set>
                                          <p:cBhvr>
                                            <p:cTn id="77" dur="1" fill="hold">
                                              <p:stCondLst>
                                                <p:cond delay="0"/>
                                              </p:stCondLst>
                                            </p:cTn>
                                            <p:tgtEl>
                                              <p:spTgt spid="50">
                                                <p:bg/>
                                              </p:spTgt>
                                            </p:tgtEl>
                                            <p:attrNameLst>
                                              <p:attrName>style.visibility</p:attrName>
                                            </p:attrNameLst>
                                          </p:cBhvr>
                                          <p:to>
                                            <p:strVal val="visible"/>
                                          </p:to>
                                        </p:set>
                                        <p:anim calcmode="lin" valueType="num">
                                          <p:cBhvr>
                                            <p:cTn id="78" dur="500" fill="hold"/>
                                            <p:tgtEl>
                                              <p:spTgt spid="50">
                                                <p:bg/>
                                              </p:spTgt>
                                            </p:tgtEl>
                                            <p:attrNameLst>
                                              <p:attrName>ppt_w</p:attrName>
                                            </p:attrNameLst>
                                          </p:cBhvr>
                                          <p:tavLst>
                                            <p:tav tm="0">
                                              <p:val>
                                                <p:fltVal val="0"/>
                                              </p:val>
                                            </p:tav>
                                            <p:tav tm="100000">
                                              <p:val>
                                                <p:strVal val="#ppt_w"/>
                                              </p:val>
                                            </p:tav>
                                          </p:tavLst>
                                        </p:anim>
                                        <p:anim calcmode="lin" valueType="num">
                                          <p:cBhvr>
                                            <p:cTn id="79" dur="500" fill="hold"/>
                                            <p:tgtEl>
                                              <p:spTgt spid="50">
                                                <p:bg/>
                                              </p:spTgt>
                                            </p:tgtEl>
                                            <p:attrNameLst>
                                              <p:attrName>ppt_h</p:attrName>
                                            </p:attrNameLst>
                                          </p:cBhvr>
                                          <p:tavLst>
                                            <p:tav tm="0">
                                              <p:val>
                                                <p:fltVal val="0"/>
                                              </p:val>
                                            </p:tav>
                                            <p:tav tm="100000">
                                              <p:val>
                                                <p:strVal val="#ppt_h"/>
                                              </p:val>
                                            </p:tav>
                                          </p:tavLst>
                                        </p:anim>
                                        <p:animEffect transition="in" filter="fade">
                                          <p:cBhvr>
                                            <p:cTn id="80" dur="500"/>
                                            <p:tgtEl>
                                              <p:spTgt spid="50">
                                                <p:bg/>
                                              </p:spTgt>
                                            </p:tgtEl>
                                          </p:cBhvr>
                                        </p:animEffect>
                                      </p:childTnLst>
                                    </p:cTn>
                                  </p:par>
                                </p:childTnLst>
                              </p:cTn>
                            </p:par>
                            <p:par>
                              <p:cTn id="81" fill="hold">
                                <p:stCondLst>
                                  <p:cond delay="7000"/>
                                </p:stCondLst>
                                <p:childTnLst>
                                  <p:par>
                                    <p:cTn id="82" presetID="53" presetClass="entr" presetSubtype="16" fill="hold" grpId="0" nodeType="afterEffect">
                                      <p:stCondLst>
                                        <p:cond delay="0"/>
                                      </p:stCondLst>
                                      <p:childTnLst>
                                        <p:set>
                                          <p:cBhvr>
                                            <p:cTn id="83" dur="1" fill="hold">
                                              <p:stCondLst>
                                                <p:cond delay="0"/>
                                              </p:stCondLst>
                                            </p:cTn>
                                            <p:tgtEl>
                                              <p:spTgt spid="50">
                                                <p:txEl>
                                                  <p:pRg st="0" end="0"/>
                                                </p:txEl>
                                              </p:spTgt>
                                            </p:tgtEl>
                                            <p:attrNameLst>
                                              <p:attrName>style.visibility</p:attrName>
                                            </p:attrNameLst>
                                          </p:cBhvr>
                                          <p:to>
                                            <p:strVal val="visible"/>
                                          </p:to>
                                        </p:set>
                                        <p:anim calcmode="lin" valueType="num">
                                          <p:cBhvr>
                                            <p:cTn id="84"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85"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86" dur="500"/>
                                            <p:tgtEl>
                                              <p:spTgt spid="50">
                                                <p:txEl>
                                                  <p:pRg st="0" end="0"/>
                                                </p:txEl>
                                              </p:spTgt>
                                            </p:tgtEl>
                                          </p:cBhvr>
                                        </p:animEffect>
                                      </p:childTnLst>
                                    </p:cTn>
                                  </p:par>
                                </p:childTnLst>
                              </p:cTn>
                            </p:par>
                            <p:par>
                              <p:cTn id="87" fill="hold">
                                <p:stCondLst>
                                  <p:cond delay="7500"/>
                                </p:stCondLst>
                                <p:childTnLst>
                                  <p:par>
                                    <p:cTn id="88" presetID="53" presetClass="entr" presetSubtype="16" fill="hold" grpId="0" nodeType="afterEffect">
                                      <p:stCondLst>
                                        <p:cond delay="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p:cTn id="9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53">
                                                <p:txEl>
                                                  <p:pRg st="0" end="0"/>
                                                </p:txEl>
                                              </p:spTgt>
                                            </p:tgtEl>
                                          </p:cBhvr>
                                        </p:animEffect>
                                      </p:childTnLst>
                                    </p:cTn>
                                  </p:par>
                                </p:childTnLst>
                              </p:cTn>
                            </p:par>
                            <p:par>
                              <p:cTn id="93" fill="hold">
                                <p:stCondLst>
                                  <p:cond delay="8000"/>
                                </p:stCondLst>
                                <p:childTnLst>
                                  <p:par>
                                    <p:cTn id="94" presetID="16" presetClass="entr" presetSubtype="21" fill="hold" grpId="0" nodeType="after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barn(inVertical)">
                                          <p:cBhvr>
                                            <p:cTn id="96" dur="500"/>
                                            <p:tgtEl>
                                              <p:spTgt spid="56"/>
                                            </p:tgtEl>
                                          </p:cBhvr>
                                        </p:animEffect>
                                      </p:childTnLst>
                                    </p:cTn>
                                  </p:par>
                                </p:childTnLst>
                              </p:cTn>
                            </p:par>
                            <p:par>
                              <p:cTn id="97" fill="hold">
                                <p:stCondLst>
                                  <p:cond delay="8500"/>
                                </p:stCondLst>
                                <p:childTnLst>
                                  <p:par>
                                    <p:cTn id="98" presetID="53" presetClass="entr" presetSubtype="16" fill="hold" grpId="0" nodeType="afterEffect">
                                      <p:stCondLst>
                                        <p:cond delay="0"/>
                                      </p:stCondLst>
                                      <p:childTnLst>
                                        <p:set>
                                          <p:cBhvr>
                                            <p:cTn id="99" dur="1" fill="hold">
                                              <p:stCondLst>
                                                <p:cond delay="0"/>
                                              </p:stCondLst>
                                            </p:cTn>
                                            <p:tgtEl>
                                              <p:spTgt spid="55"/>
                                            </p:tgtEl>
                                            <p:attrNameLst>
                                              <p:attrName>style.visibility</p:attrName>
                                            </p:attrNameLst>
                                          </p:cBhvr>
                                          <p:to>
                                            <p:strVal val="visible"/>
                                          </p:to>
                                        </p:set>
                                        <p:anim calcmode="lin" valueType="num">
                                          <p:cBhvr>
                                            <p:cTn id="100" dur="500" fill="hold"/>
                                            <p:tgtEl>
                                              <p:spTgt spid="55"/>
                                            </p:tgtEl>
                                            <p:attrNameLst>
                                              <p:attrName>ppt_w</p:attrName>
                                            </p:attrNameLst>
                                          </p:cBhvr>
                                          <p:tavLst>
                                            <p:tav tm="0">
                                              <p:val>
                                                <p:fltVal val="0"/>
                                              </p:val>
                                            </p:tav>
                                            <p:tav tm="100000">
                                              <p:val>
                                                <p:strVal val="#ppt_w"/>
                                              </p:val>
                                            </p:tav>
                                          </p:tavLst>
                                        </p:anim>
                                        <p:anim calcmode="lin" valueType="num">
                                          <p:cBhvr>
                                            <p:cTn id="101" dur="500" fill="hold"/>
                                            <p:tgtEl>
                                              <p:spTgt spid="55"/>
                                            </p:tgtEl>
                                            <p:attrNameLst>
                                              <p:attrName>ppt_h</p:attrName>
                                            </p:attrNameLst>
                                          </p:cBhvr>
                                          <p:tavLst>
                                            <p:tav tm="0">
                                              <p:val>
                                                <p:fltVal val="0"/>
                                              </p:val>
                                            </p:tav>
                                            <p:tav tm="100000">
                                              <p:val>
                                                <p:strVal val="#ppt_h"/>
                                              </p:val>
                                            </p:tav>
                                          </p:tavLst>
                                        </p:anim>
                                        <p:animEffect transition="in" filter="fade">
                                          <p:cBhvr>
                                            <p:cTn id="102" dur="500"/>
                                            <p:tgtEl>
                                              <p:spTgt spid="55"/>
                                            </p:tgtEl>
                                          </p:cBhvr>
                                        </p:animEffect>
                                      </p:childTnLst>
                                    </p:cTn>
                                  </p:par>
                                </p:childTnLst>
                              </p:cTn>
                            </p:par>
                            <p:par>
                              <p:cTn id="103" fill="hold">
                                <p:stCondLst>
                                  <p:cond delay="9000"/>
                                </p:stCondLst>
                                <p:childTnLst>
                                  <p:par>
                                    <p:cTn id="104" presetID="53" presetClass="entr" presetSubtype="16" fill="hold" grpId="0" nodeType="afterEffect">
                                      <p:stCondLst>
                                        <p:cond delay="0"/>
                                      </p:stCondLst>
                                      <p:childTnLst>
                                        <p:set>
                                          <p:cBhvr>
                                            <p:cTn id="105" dur="1" fill="hold">
                                              <p:stCondLst>
                                                <p:cond delay="0"/>
                                              </p:stCondLst>
                                            </p:cTn>
                                            <p:tgtEl>
                                              <p:spTgt spid="54">
                                                <p:bg/>
                                              </p:spTgt>
                                            </p:tgtEl>
                                            <p:attrNameLst>
                                              <p:attrName>style.visibility</p:attrName>
                                            </p:attrNameLst>
                                          </p:cBhvr>
                                          <p:to>
                                            <p:strVal val="visible"/>
                                          </p:to>
                                        </p:set>
                                        <p:anim calcmode="lin" valueType="num">
                                          <p:cBhvr>
                                            <p:cTn id="106" dur="500" fill="hold"/>
                                            <p:tgtEl>
                                              <p:spTgt spid="54">
                                                <p:bg/>
                                              </p:spTgt>
                                            </p:tgtEl>
                                            <p:attrNameLst>
                                              <p:attrName>ppt_w</p:attrName>
                                            </p:attrNameLst>
                                          </p:cBhvr>
                                          <p:tavLst>
                                            <p:tav tm="0">
                                              <p:val>
                                                <p:fltVal val="0"/>
                                              </p:val>
                                            </p:tav>
                                            <p:tav tm="100000">
                                              <p:val>
                                                <p:strVal val="#ppt_w"/>
                                              </p:val>
                                            </p:tav>
                                          </p:tavLst>
                                        </p:anim>
                                        <p:anim calcmode="lin" valueType="num">
                                          <p:cBhvr>
                                            <p:cTn id="107" dur="500" fill="hold"/>
                                            <p:tgtEl>
                                              <p:spTgt spid="54">
                                                <p:bg/>
                                              </p:spTgt>
                                            </p:tgtEl>
                                            <p:attrNameLst>
                                              <p:attrName>ppt_h</p:attrName>
                                            </p:attrNameLst>
                                          </p:cBhvr>
                                          <p:tavLst>
                                            <p:tav tm="0">
                                              <p:val>
                                                <p:fltVal val="0"/>
                                              </p:val>
                                            </p:tav>
                                            <p:tav tm="100000">
                                              <p:val>
                                                <p:strVal val="#ppt_h"/>
                                              </p:val>
                                            </p:tav>
                                          </p:tavLst>
                                        </p:anim>
                                        <p:animEffect transition="in" filter="fade">
                                          <p:cBhvr>
                                            <p:cTn id="108" dur="500"/>
                                            <p:tgtEl>
                                              <p:spTgt spid="54">
                                                <p:bg/>
                                              </p:spTgt>
                                            </p:tgtEl>
                                          </p:cBhvr>
                                        </p:animEffect>
                                      </p:childTnLst>
                                    </p:cTn>
                                  </p:par>
                                </p:childTnLst>
                              </p:cTn>
                            </p:par>
                            <p:par>
                              <p:cTn id="109" fill="hold">
                                <p:stCondLst>
                                  <p:cond delay="9500"/>
                                </p:stCondLst>
                                <p:childTnLst>
                                  <p:par>
                                    <p:cTn id="110" presetID="53" presetClass="entr" presetSubtype="16" fill="hold" grpId="0" nodeType="afterEffect">
                                      <p:stCondLst>
                                        <p:cond delay="0"/>
                                      </p:stCondLst>
                                      <p:childTnLst>
                                        <p:set>
                                          <p:cBhvr>
                                            <p:cTn id="111" dur="1" fill="hold">
                                              <p:stCondLst>
                                                <p:cond delay="0"/>
                                              </p:stCondLst>
                                            </p:cTn>
                                            <p:tgtEl>
                                              <p:spTgt spid="54">
                                                <p:txEl>
                                                  <p:pRg st="0" end="0"/>
                                                </p:txEl>
                                              </p:spTgt>
                                            </p:tgtEl>
                                            <p:attrNameLst>
                                              <p:attrName>style.visibility</p:attrName>
                                            </p:attrNameLst>
                                          </p:cBhvr>
                                          <p:to>
                                            <p:strVal val="visible"/>
                                          </p:to>
                                        </p:set>
                                        <p:anim calcmode="lin" valueType="num">
                                          <p:cBhvr>
                                            <p:cTn id="112"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54">
                                                <p:txEl>
                                                  <p:pRg st="0" end="0"/>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57">
                                                <p:txEl>
                                                  <p:pRg st="0" end="0"/>
                                                </p:txEl>
                                              </p:spTgt>
                                            </p:tgtEl>
                                            <p:attrNameLst>
                                              <p:attrName>style.visibility</p:attrName>
                                            </p:attrNameLst>
                                          </p:cBhvr>
                                          <p:to>
                                            <p:strVal val="visible"/>
                                          </p:to>
                                        </p:set>
                                        <p:anim calcmode="lin" valueType="num">
                                          <p:cBhvr>
                                            <p:cTn id="119"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animBg="1">
            <p:tmplLst>
              <p:tmpl>
                <p:tnLst>
                  <p:par>
                    <p:cTn presetID="53" presetClass="entr" presetSubtype="16"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8" grpId="0" animBg="1"/>
          <p:bldP spid="41"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animBg="1">
            <p:tmplLst>
              <p:tmpl>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animBg="1"/>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animBg="1">
            <p:tmplLst>
              <p:tmpl>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animBg="1"/>
          <p:bldP spid="52" grpId="0" animBg="1"/>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animBg="1"/>
          <p:bldP spid="56" grpId="0" animBg="1"/>
          <p:bldP spid="57" grpId="0" build="p">
            <p:tmplLst>
              <p:tmpl lvl="1">
                <p:tnLst>
                  <p:par>
                    <p:cTn presetID="53" presetClass="entr" presetSubtype="16" fill="hold" nodeType="click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arn(inVertical)">
                                          <p:cBhvr>
                                            <p:cTn id="12" dur="500"/>
                                            <p:tgtEl>
                                              <p:spTgt spid="41"/>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5">
                                                <p:bg/>
                                              </p:spTgt>
                                            </p:tgtEl>
                                            <p:attrNameLst>
                                              <p:attrName>style.visibility</p:attrName>
                                            </p:attrNameLst>
                                          </p:cBhvr>
                                          <p:to>
                                            <p:strVal val="visible"/>
                                          </p:to>
                                        </p:set>
                                        <p:anim calcmode="lin" valueType="num">
                                          <p:cBhvr>
                                            <p:cTn id="22" dur="500" fill="hold"/>
                                            <p:tgtEl>
                                              <p:spTgt spid="5">
                                                <p:bg/>
                                              </p:spTgt>
                                            </p:tgtEl>
                                            <p:attrNameLst>
                                              <p:attrName>ppt_w</p:attrName>
                                            </p:attrNameLst>
                                          </p:cBhvr>
                                          <p:tavLst>
                                            <p:tav tm="0">
                                              <p:val>
                                                <p:fltVal val="0"/>
                                              </p:val>
                                            </p:tav>
                                            <p:tav tm="100000">
                                              <p:val>
                                                <p:strVal val="#ppt_w"/>
                                              </p:val>
                                            </p:tav>
                                          </p:tavLst>
                                        </p:anim>
                                        <p:anim calcmode="lin" valueType="num">
                                          <p:cBhvr>
                                            <p:cTn id="23" dur="500" fill="hold"/>
                                            <p:tgtEl>
                                              <p:spTgt spid="5">
                                                <p:bg/>
                                              </p:spTgt>
                                            </p:tgtEl>
                                            <p:attrNameLst>
                                              <p:attrName>ppt_h</p:attrName>
                                            </p:attrNameLst>
                                          </p:cBhvr>
                                          <p:tavLst>
                                            <p:tav tm="0">
                                              <p:val>
                                                <p:fltVal val="0"/>
                                              </p:val>
                                            </p:tav>
                                            <p:tav tm="100000">
                                              <p:val>
                                                <p:strVal val="#ppt_h"/>
                                              </p:val>
                                            </p:tav>
                                          </p:tavLst>
                                        </p:anim>
                                        <p:animEffect transition="in" filter="fade">
                                          <p:cBhvr>
                                            <p:cTn id="24" dur="500"/>
                                            <p:tgtEl>
                                              <p:spTgt spid="5">
                                                <p:bg/>
                                              </p:spTgt>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 calcmode="lin" valueType="num">
                                          <p:cBhvr>
                                            <p:cTn id="2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5">
                                                <p:txEl>
                                                  <p:pRg st="0" end="0"/>
                                                </p:txEl>
                                              </p:spTgt>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45">
                                                <p:txEl>
                                                  <p:pRg st="0" end="0"/>
                                                </p:txEl>
                                              </p:spTgt>
                                            </p:tgtEl>
                                            <p:attrNameLst>
                                              <p:attrName>style.visibility</p:attrName>
                                            </p:attrNameLst>
                                          </p:cBhvr>
                                          <p:to>
                                            <p:strVal val="visible"/>
                                          </p:to>
                                        </p:set>
                                        <p:anim calcmode="lin" valueType="num">
                                          <p:cBhvr>
                                            <p:cTn id="34" dur="5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45">
                                                <p:txEl>
                                                  <p:pRg st="0" end="0"/>
                                                </p:txEl>
                                              </p:spTgt>
                                            </p:tgtEl>
                                          </p:cBhvr>
                                        </p:animEffect>
                                      </p:childTnLst>
                                    </p:cTn>
                                  </p:par>
                                </p:childTnLst>
                              </p:cTn>
                            </p:par>
                            <p:par>
                              <p:cTn id="37" fill="hold">
                                <p:stCondLst>
                                  <p:cond delay="3000"/>
                                </p:stCondLst>
                                <p:childTnLst>
                                  <p:par>
                                    <p:cTn id="38" presetID="16" presetClass="entr" presetSubtype="21" fill="hold" grpId="0" nodeType="after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barn(inVertical)">
                                          <p:cBhvr>
                                            <p:cTn id="40" dur="500"/>
                                            <p:tgtEl>
                                              <p:spTgt spid="48"/>
                                            </p:tgtEl>
                                          </p:cBhvr>
                                        </p:animEffect>
                                      </p:childTnLst>
                                    </p:cTn>
                                  </p:par>
                                </p:childTnLst>
                              </p:cTn>
                            </p:par>
                            <p:par>
                              <p:cTn id="41" fill="hold">
                                <p:stCondLst>
                                  <p:cond delay="3500"/>
                                </p:stCondLst>
                                <p:childTnLst>
                                  <p:par>
                                    <p:cTn id="42" presetID="53" presetClass="entr" presetSubtype="16" fill="hold" grpId="0" nodeType="afterEffect">
                                      <p:stCondLst>
                                        <p:cond delay="0"/>
                                      </p:stCondLst>
                                      <p:childTnLst>
                                        <p:set>
                                          <p:cBhvr>
                                            <p:cTn id="43" dur="1" fill="hold">
                                              <p:stCondLst>
                                                <p:cond delay="0"/>
                                              </p:stCondLst>
                                            </p:cTn>
                                            <p:tgtEl>
                                              <p:spTgt spid="47"/>
                                            </p:tgtEl>
                                            <p:attrNameLst>
                                              <p:attrName>style.visibility</p:attrName>
                                            </p:attrNameLst>
                                          </p:cBhvr>
                                          <p:to>
                                            <p:strVal val="visible"/>
                                          </p:to>
                                        </p:set>
                                        <p:anim calcmode="lin" valueType="num">
                                          <p:cBhvr>
                                            <p:cTn id="44" dur="500" fill="hold"/>
                                            <p:tgtEl>
                                              <p:spTgt spid="47"/>
                                            </p:tgtEl>
                                            <p:attrNameLst>
                                              <p:attrName>ppt_w</p:attrName>
                                            </p:attrNameLst>
                                          </p:cBhvr>
                                          <p:tavLst>
                                            <p:tav tm="0">
                                              <p:val>
                                                <p:fltVal val="0"/>
                                              </p:val>
                                            </p:tav>
                                            <p:tav tm="100000">
                                              <p:val>
                                                <p:strVal val="#ppt_w"/>
                                              </p:val>
                                            </p:tav>
                                          </p:tavLst>
                                        </p:anim>
                                        <p:anim calcmode="lin" valueType="num">
                                          <p:cBhvr>
                                            <p:cTn id="45" dur="500" fill="hold"/>
                                            <p:tgtEl>
                                              <p:spTgt spid="47"/>
                                            </p:tgtEl>
                                            <p:attrNameLst>
                                              <p:attrName>ppt_h</p:attrName>
                                            </p:attrNameLst>
                                          </p:cBhvr>
                                          <p:tavLst>
                                            <p:tav tm="0">
                                              <p:val>
                                                <p:fltVal val="0"/>
                                              </p:val>
                                            </p:tav>
                                            <p:tav tm="100000">
                                              <p:val>
                                                <p:strVal val="#ppt_h"/>
                                              </p:val>
                                            </p:tav>
                                          </p:tavLst>
                                        </p:anim>
                                        <p:animEffect transition="in" filter="fade">
                                          <p:cBhvr>
                                            <p:cTn id="46" dur="500"/>
                                            <p:tgtEl>
                                              <p:spTgt spid="47"/>
                                            </p:tgtEl>
                                          </p:cBhvr>
                                        </p:animEffect>
                                      </p:childTnLst>
                                    </p:cTn>
                                  </p:par>
                                </p:childTnLst>
                              </p:cTn>
                            </p:par>
                            <p:par>
                              <p:cTn id="47" fill="hold">
                                <p:stCondLst>
                                  <p:cond delay="4000"/>
                                </p:stCondLst>
                                <p:childTnLst>
                                  <p:par>
                                    <p:cTn id="48" presetID="53" presetClass="entr" presetSubtype="16" fill="hold" grpId="0" nodeType="afterEffect">
                                      <p:stCondLst>
                                        <p:cond delay="0"/>
                                      </p:stCondLst>
                                      <p:childTnLst>
                                        <p:set>
                                          <p:cBhvr>
                                            <p:cTn id="49" dur="1" fill="hold">
                                              <p:stCondLst>
                                                <p:cond delay="0"/>
                                              </p:stCondLst>
                                            </p:cTn>
                                            <p:tgtEl>
                                              <p:spTgt spid="46">
                                                <p:bg/>
                                              </p:spTgt>
                                            </p:tgtEl>
                                            <p:attrNameLst>
                                              <p:attrName>style.visibility</p:attrName>
                                            </p:attrNameLst>
                                          </p:cBhvr>
                                          <p:to>
                                            <p:strVal val="visible"/>
                                          </p:to>
                                        </p:set>
                                        <p:anim calcmode="lin" valueType="num">
                                          <p:cBhvr>
                                            <p:cTn id="50" dur="500" fill="hold"/>
                                            <p:tgtEl>
                                              <p:spTgt spid="46">
                                                <p:bg/>
                                              </p:spTgt>
                                            </p:tgtEl>
                                            <p:attrNameLst>
                                              <p:attrName>ppt_w</p:attrName>
                                            </p:attrNameLst>
                                          </p:cBhvr>
                                          <p:tavLst>
                                            <p:tav tm="0">
                                              <p:val>
                                                <p:fltVal val="0"/>
                                              </p:val>
                                            </p:tav>
                                            <p:tav tm="100000">
                                              <p:val>
                                                <p:strVal val="#ppt_w"/>
                                              </p:val>
                                            </p:tav>
                                          </p:tavLst>
                                        </p:anim>
                                        <p:anim calcmode="lin" valueType="num">
                                          <p:cBhvr>
                                            <p:cTn id="51" dur="500" fill="hold"/>
                                            <p:tgtEl>
                                              <p:spTgt spid="46">
                                                <p:bg/>
                                              </p:spTgt>
                                            </p:tgtEl>
                                            <p:attrNameLst>
                                              <p:attrName>ppt_h</p:attrName>
                                            </p:attrNameLst>
                                          </p:cBhvr>
                                          <p:tavLst>
                                            <p:tav tm="0">
                                              <p:val>
                                                <p:fltVal val="0"/>
                                              </p:val>
                                            </p:tav>
                                            <p:tav tm="100000">
                                              <p:val>
                                                <p:strVal val="#ppt_h"/>
                                              </p:val>
                                            </p:tav>
                                          </p:tavLst>
                                        </p:anim>
                                        <p:animEffect transition="in" filter="fade">
                                          <p:cBhvr>
                                            <p:cTn id="52" dur="500"/>
                                            <p:tgtEl>
                                              <p:spTgt spid="46">
                                                <p:bg/>
                                              </p:spTgt>
                                            </p:tgtEl>
                                          </p:cBhvr>
                                        </p:animEffect>
                                      </p:childTnLst>
                                    </p:cTn>
                                  </p:par>
                                </p:childTnLst>
                              </p:cTn>
                            </p:par>
                            <p:par>
                              <p:cTn id="53" fill="hold">
                                <p:stCondLst>
                                  <p:cond delay="4500"/>
                                </p:stCondLst>
                                <p:childTnLst>
                                  <p:par>
                                    <p:cTn id="54" presetID="53" presetClass="entr" presetSubtype="16" fill="hold" grpId="0" nodeType="afterEffect">
                                      <p:stCondLst>
                                        <p:cond delay="0"/>
                                      </p:stCondLst>
                                      <p:childTnLst>
                                        <p:set>
                                          <p:cBhvr>
                                            <p:cTn id="55" dur="1" fill="hold">
                                              <p:stCondLst>
                                                <p:cond delay="0"/>
                                              </p:stCondLst>
                                            </p:cTn>
                                            <p:tgtEl>
                                              <p:spTgt spid="46">
                                                <p:txEl>
                                                  <p:pRg st="0" end="0"/>
                                                </p:txEl>
                                              </p:spTgt>
                                            </p:tgtEl>
                                            <p:attrNameLst>
                                              <p:attrName>style.visibility</p:attrName>
                                            </p:attrNameLst>
                                          </p:cBhvr>
                                          <p:to>
                                            <p:strVal val="visible"/>
                                          </p:to>
                                        </p:set>
                                        <p:anim calcmode="lin" valueType="num">
                                          <p:cBhvr>
                                            <p:cTn id="56"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46">
                                                <p:txEl>
                                                  <p:pRg st="0" end="0"/>
                                                </p:txEl>
                                              </p:spTgt>
                                            </p:tgtEl>
                                          </p:cBhvr>
                                        </p:animEffect>
                                      </p:childTnLst>
                                    </p:cTn>
                                  </p:par>
                                </p:childTnLst>
                              </p:cTn>
                            </p:par>
                            <p:par>
                              <p:cTn id="59" fill="hold">
                                <p:stCondLst>
                                  <p:cond delay="5000"/>
                                </p:stCondLst>
                                <p:childTnLst>
                                  <p:par>
                                    <p:cTn id="60" presetID="53" presetClass="entr" presetSubtype="16" fill="hold" grpId="0" nodeType="afterEffect">
                                      <p:stCondLst>
                                        <p:cond delay="0"/>
                                      </p:stCondLst>
                                      <p:childTnLst>
                                        <p:set>
                                          <p:cBhvr>
                                            <p:cTn id="61" dur="1" fill="hold">
                                              <p:stCondLst>
                                                <p:cond delay="0"/>
                                              </p:stCondLst>
                                            </p:cTn>
                                            <p:tgtEl>
                                              <p:spTgt spid="49">
                                                <p:txEl>
                                                  <p:pRg st="0" end="0"/>
                                                </p:txEl>
                                              </p:spTgt>
                                            </p:tgtEl>
                                            <p:attrNameLst>
                                              <p:attrName>style.visibility</p:attrName>
                                            </p:attrNameLst>
                                          </p:cBhvr>
                                          <p:to>
                                            <p:strVal val="visible"/>
                                          </p:to>
                                        </p:set>
                                        <p:anim calcmode="lin" valueType="num">
                                          <p:cBhvr>
                                            <p:cTn id="62"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49">
                                                <p:txEl>
                                                  <p:pRg st="0" end="0"/>
                                                </p:txEl>
                                              </p:spTgt>
                                            </p:tgtEl>
                                          </p:cBhvr>
                                        </p:animEffect>
                                      </p:childTnLst>
                                    </p:cTn>
                                  </p:par>
                                </p:childTnLst>
                              </p:cTn>
                            </p:par>
                            <p:par>
                              <p:cTn id="65" fill="hold">
                                <p:stCondLst>
                                  <p:cond delay="5500"/>
                                </p:stCondLst>
                                <p:childTnLst>
                                  <p:par>
                                    <p:cTn id="66" presetID="16" presetClass="entr" presetSubtype="21" fill="hold" grpId="0" nodeType="afterEffect">
                                      <p:stCondLst>
                                        <p:cond delay="0"/>
                                      </p:stCondLst>
                                      <p:childTnLst>
                                        <p:set>
                                          <p:cBhvr>
                                            <p:cTn id="67" dur="1" fill="hold">
                                              <p:stCondLst>
                                                <p:cond delay="0"/>
                                              </p:stCondLst>
                                            </p:cTn>
                                            <p:tgtEl>
                                              <p:spTgt spid="52"/>
                                            </p:tgtEl>
                                            <p:attrNameLst>
                                              <p:attrName>style.visibility</p:attrName>
                                            </p:attrNameLst>
                                          </p:cBhvr>
                                          <p:to>
                                            <p:strVal val="visible"/>
                                          </p:to>
                                        </p:set>
                                        <p:animEffect transition="in" filter="barn(inVertical)">
                                          <p:cBhvr>
                                            <p:cTn id="68" dur="500"/>
                                            <p:tgtEl>
                                              <p:spTgt spid="52"/>
                                            </p:tgtEl>
                                          </p:cBhvr>
                                        </p:animEffect>
                                      </p:childTnLst>
                                    </p:cTn>
                                  </p:par>
                                </p:childTnLst>
                              </p:cTn>
                            </p:par>
                            <p:par>
                              <p:cTn id="69" fill="hold">
                                <p:stCondLst>
                                  <p:cond delay="6000"/>
                                </p:stCondLst>
                                <p:childTnLst>
                                  <p:par>
                                    <p:cTn id="70" presetID="53" presetClass="entr" presetSubtype="16"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childTnLst>
                              </p:cTn>
                            </p:par>
                            <p:par>
                              <p:cTn id="75" fill="hold">
                                <p:stCondLst>
                                  <p:cond delay="6500"/>
                                </p:stCondLst>
                                <p:childTnLst>
                                  <p:par>
                                    <p:cTn id="76" presetID="53" presetClass="entr" presetSubtype="16" fill="hold" grpId="0" nodeType="afterEffect">
                                      <p:stCondLst>
                                        <p:cond delay="0"/>
                                      </p:stCondLst>
                                      <p:childTnLst>
                                        <p:set>
                                          <p:cBhvr>
                                            <p:cTn id="77" dur="1" fill="hold">
                                              <p:stCondLst>
                                                <p:cond delay="0"/>
                                              </p:stCondLst>
                                            </p:cTn>
                                            <p:tgtEl>
                                              <p:spTgt spid="50">
                                                <p:bg/>
                                              </p:spTgt>
                                            </p:tgtEl>
                                            <p:attrNameLst>
                                              <p:attrName>style.visibility</p:attrName>
                                            </p:attrNameLst>
                                          </p:cBhvr>
                                          <p:to>
                                            <p:strVal val="visible"/>
                                          </p:to>
                                        </p:set>
                                        <p:anim calcmode="lin" valueType="num">
                                          <p:cBhvr>
                                            <p:cTn id="78" dur="500" fill="hold"/>
                                            <p:tgtEl>
                                              <p:spTgt spid="50">
                                                <p:bg/>
                                              </p:spTgt>
                                            </p:tgtEl>
                                            <p:attrNameLst>
                                              <p:attrName>ppt_w</p:attrName>
                                            </p:attrNameLst>
                                          </p:cBhvr>
                                          <p:tavLst>
                                            <p:tav tm="0">
                                              <p:val>
                                                <p:fltVal val="0"/>
                                              </p:val>
                                            </p:tav>
                                            <p:tav tm="100000">
                                              <p:val>
                                                <p:strVal val="#ppt_w"/>
                                              </p:val>
                                            </p:tav>
                                          </p:tavLst>
                                        </p:anim>
                                        <p:anim calcmode="lin" valueType="num">
                                          <p:cBhvr>
                                            <p:cTn id="79" dur="500" fill="hold"/>
                                            <p:tgtEl>
                                              <p:spTgt spid="50">
                                                <p:bg/>
                                              </p:spTgt>
                                            </p:tgtEl>
                                            <p:attrNameLst>
                                              <p:attrName>ppt_h</p:attrName>
                                            </p:attrNameLst>
                                          </p:cBhvr>
                                          <p:tavLst>
                                            <p:tav tm="0">
                                              <p:val>
                                                <p:fltVal val="0"/>
                                              </p:val>
                                            </p:tav>
                                            <p:tav tm="100000">
                                              <p:val>
                                                <p:strVal val="#ppt_h"/>
                                              </p:val>
                                            </p:tav>
                                          </p:tavLst>
                                        </p:anim>
                                        <p:animEffect transition="in" filter="fade">
                                          <p:cBhvr>
                                            <p:cTn id="80" dur="500"/>
                                            <p:tgtEl>
                                              <p:spTgt spid="50">
                                                <p:bg/>
                                              </p:spTgt>
                                            </p:tgtEl>
                                          </p:cBhvr>
                                        </p:animEffect>
                                      </p:childTnLst>
                                    </p:cTn>
                                  </p:par>
                                </p:childTnLst>
                              </p:cTn>
                            </p:par>
                            <p:par>
                              <p:cTn id="81" fill="hold">
                                <p:stCondLst>
                                  <p:cond delay="7000"/>
                                </p:stCondLst>
                                <p:childTnLst>
                                  <p:par>
                                    <p:cTn id="82" presetID="53" presetClass="entr" presetSubtype="16" fill="hold" grpId="0" nodeType="afterEffect">
                                      <p:stCondLst>
                                        <p:cond delay="0"/>
                                      </p:stCondLst>
                                      <p:childTnLst>
                                        <p:set>
                                          <p:cBhvr>
                                            <p:cTn id="83" dur="1" fill="hold">
                                              <p:stCondLst>
                                                <p:cond delay="0"/>
                                              </p:stCondLst>
                                            </p:cTn>
                                            <p:tgtEl>
                                              <p:spTgt spid="50">
                                                <p:txEl>
                                                  <p:pRg st="0" end="0"/>
                                                </p:txEl>
                                              </p:spTgt>
                                            </p:tgtEl>
                                            <p:attrNameLst>
                                              <p:attrName>style.visibility</p:attrName>
                                            </p:attrNameLst>
                                          </p:cBhvr>
                                          <p:to>
                                            <p:strVal val="visible"/>
                                          </p:to>
                                        </p:set>
                                        <p:anim calcmode="lin" valueType="num">
                                          <p:cBhvr>
                                            <p:cTn id="84"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85"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86" dur="500"/>
                                            <p:tgtEl>
                                              <p:spTgt spid="50">
                                                <p:txEl>
                                                  <p:pRg st="0" end="0"/>
                                                </p:txEl>
                                              </p:spTgt>
                                            </p:tgtEl>
                                          </p:cBhvr>
                                        </p:animEffect>
                                      </p:childTnLst>
                                    </p:cTn>
                                  </p:par>
                                </p:childTnLst>
                              </p:cTn>
                            </p:par>
                            <p:par>
                              <p:cTn id="87" fill="hold">
                                <p:stCondLst>
                                  <p:cond delay="7500"/>
                                </p:stCondLst>
                                <p:childTnLst>
                                  <p:par>
                                    <p:cTn id="88" presetID="53" presetClass="entr" presetSubtype="16" fill="hold" grpId="0" nodeType="afterEffect">
                                      <p:stCondLst>
                                        <p:cond delay="0"/>
                                      </p:stCondLst>
                                      <p:childTnLst>
                                        <p:set>
                                          <p:cBhvr>
                                            <p:cTn id="89" dur="1" fill="hold">
                                              <p:stCondLst>
                                                <p:cond delay="0"/>
                                              </p:stCondLst>
                                            </p:cTn>
                                            <p:tgtEl>
                                              <p:spTgt spid="53">
                                                <p:txEl>
                                                  <p:pRg st="0" end="0"/>
                                                </p:txEl>
                                              </p:spTgt>
                                            </p:tgtEl>
                                            <p:attrNameLst>
                                              <p:attrName>style.visibility</p:attrName>
                                            </p:attrNameLst>
                                          </p:cBhvr>
                                          <p:to>
                                            <p:strVal val="visible"/>
                                          </p:to>
                                        </p:set>
                                        <p:anim calcmode="lin" valueType="num">
                                          <p:cBhvr>
                                            <p:cTn id="9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9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92" dur="500"/>
                                            <p:tgtEl>
                                              <p:spTgt spid="53">
                                                <p:txEl>
                                                  <p:pRg st="0" end="0"/>
                                                </p:txEl>
                                              </p:spTgt>
                                            </p:tgtEl>
                                          </p:cBhvr>
                                        </p:animEffect>
                                      </p:childTnLst>
                                    </p:cTn>
                                  </p:par>
                                </p:childTnLst>
                              </p:cTn>
                            </p:par>
                            <p:par>
                              <p:cTn id="93" fill="hold">
                                <p:stCondLst>
                                  <p:cond delay="8000"/>
                                </p:stCondLst>
                                <p:childTnLst>
                                  <p:par>
                                    <p:cTn id="94" presetID="16" presetClass="entr" presetSubtype="21" fill="hold" grpId="0" nodeType="after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barn(inVertical)">
                                          <p:cBhvr>
                                            <p:cTn id="96" dur="500"/>
                                            <p:tgtEl>
                                              <p:spTgt spid="56"/>
                                            </p:tgtEl>
                                          </p:cBhvr>
                                        </p:animEffect>
                                      </p:childTnLst>
                                    </p:cTn>
                                  </p:par>
                                </p:childTnLst>
                              </p:cTn>
                            </p:par>
                            <p:par>
                              <p:cTn id="97" fill="hold">
                                <p:stCondLst>
                                  <p:cond delay="8500"/>
                                </p:stCondLst>
                                <p:childTnLst>
                                  <p:par>
                                    <p:cTn id="98" presetID="53" presetClass="entr" presetSubtype="16" fill="hold" grpId="0" nodeType="afterEffect">
                                      <p:stCondLst>
                                        <p:cond delay="0"/>
                                      </p:stCondLst>
                                      <p:childTnLst>
                                        <p:set>
                                          <p:cBhvr>
                                            <p:cTn id="99" dur="1" fill="hold">
                                              <p:stCondLst>
                                                <p:cond delay="0"/>
                                              </p:stCondLst>
                                            </p:cTn>
                                            <p:tgtEl>
                                              <p:spTgt spid="55"/>
                                            </p:tgtEl>
                                            <p:attrNameLst>
                                              <p:attrName>style.visibility</p:attrName>
                                            </p:attrNameLst>
                                          </p:cBhvr>
                                          <p:to>
                                            <p:strVal val="visible"/>
                                          </p:to>
                                        </p:set>
                                        <p:anim calcmode="lin" valueType="num">
                                          <p:cBhvr>
                                            <p:cTn id="100" dur="500" fill="hold"/>
                                            <p:tgtEl>
                                              <p:spTgt spid="55"/>
                                            </p:tgtEl>
                                            <p:attrNameLst>
                                              <p:attrName>ppt_w</p:attrName>
                                            </p:attrNameLst>
                                          </p:cBhvr>
                                          <p:tavLst>
                                            <p:tav tm="0">
                                              <p:val>
                                                <p:fltVal val="0"/>
                                              </p:val>
                                            </p:tav>
                                            <p:tav tm="100000">
                                              <p:val>
                                                <p:strVal val="#ppt_w"/>
                                              </p:val>
                                            </p:tav>
                                          </p:tavLst>
                                        </p:anim>
                                        <p:anim calcmode="lin" valueType="num">
                                          <p:cBhvr>
                                            <p:cTn id="101" dur="500" fill="hold"/>
                                            <p:tgtEl>
                                              <p:spTgt spid="55"/>
                                            </p:tgtEl>
                                            <p:attrNameLst>
                                              <p:attrName>ppt_h</p:attrName>
                                            </p:attrNameLst>
                                          </p:cBhvr>
                                          <p:tavLst>
                                            <p:tav tm="0">
                                              <p:val>
                                                <p:fltVal val="0"/>
                                              </p:val>
                                            </p:tav>
                                            <p:tav tm="100000">
                                              <p:val>
                                                <p:strVal val="#ppt_h"/>
                                              </p:val>
                                            </p:tav>
                                          </p:tavLst>
                                        </p:anim>
                                        <p:animEffect transition="in" filter="fade">
                                          <p:cBhvr>
                                            <p:cTn id="102" dur="500"/>
                                            <p:tgtEl>
                                              <p:spTgt spid="55"/>
                                            </p:tgtEl>
                                          </p:cBhvr>
                                        </p:animEffect>
                                      </p:childTnLst>
                                    </p:cTn>
                                  </p:par>
                                </p:childTnLst>
                              </p:cTn>
                            </p:par>
                            <p:par>
                              <p:cTn id="103" fill="hold">
                                <p:stCondLst>
                                  <p:cond delay="9000"/>
                                </p:stCondLst>
                                <p:childTnLst>
                                  <p:par>
                                    <p:cTn id="104" presetID="53" presetClass="entr" presetSubtype="16" fill="hold" grpId="0" nodeType="afterEffect">
                                      <p:stCondLst>
                                        <p:cond delay="0"/>
                                      </p:stCondLst>
                                      <p:childTnLst>
                                        <p:set>
                                          <p:cBhvr>
                                            <p:cTn id="105" dur="1" fill="hold">
                                              <p:stCondLst>
                                                <p:cond delay="0"/>
                                              </p:stCondLst>
                                            </p:cTn>
                                            <p:tgtEl>
                                              <p:spTgt spid="54">
                                                <p:bg/>
                                              </p:spTgt>
                                            </p:tgtEl>
                                            <p:attrNameLst>
                                              <p:attrName>style.visibility</p:attrName>
                                            </p:attrNameLst>
                                          </p:cBhvr>
                                          <p:to>
                                            <p:strVal val="visible"/>
                                          </p:to>
                                        </p:set>
                                        <p:anim calcmode="lin" valueType="num">
                                          <p:cBhvr>
                                            <p:cTn id="106" dur="500" fill="hold"/>
                                            <p:tgtEl>
                                              <p:spTgt spid="54">
                                                <p:bg/>
                                              </p:spTgt>
                                            </p:tgtEl>
                                            <p:attrNameLst>
                                              <p:attrName>ppt_w</p:attrName>
                                            </p:attrNameLst>
                                          </p:cBhvr>
                                          <p:tavLst>
                                            <p:tav tm="0">
                                              <p:val>
                                                <p:fltVal val="0"/>
                                              </p:val>
                                            </p:tav>
                                            <p:tav tm="100000">
                                              <p:val>
                                                <p:strVal val="#ppt_w"/>
                                              </p:val>
                                            </p:tav>
                                          </p:tavLst>
                                        </p:anim>
                                        <p:anim calcmode="lin" valueType="num">
                                          <p:cBhvr>
                                            <p:cTn id="107" dur="500" fill="hold"/>
                                            <p:tgtEl>
                                              <p:spTgt spid="54">
                                                <p:bg/>
                                              </p:spTgt>
                                            </p:tgtEl>
                                            <p:attrNameLst>
                                              <p:attrName>ppt_h</p:attrName>
                                            </p:attrNameLst>
                                          </p:cBhvr>
                                          <p:tavLst>
                                            <p:tav tm="0">
                                              <p:val>
                                                <p:fltVal val="0"/>
                                              </p:val>
                                            </p:tav>
                                            <p:tav tm="100000">
                                              <p:val>
                                                <p:strVal val="#ppt_h"/>
                                              </p:val>
                                            </p:tav>
                                          </p:tavLst>
                                        </p:anim>
                                        <p:animEffect transition="in" filter="fade">
                                          <p:cBhvr>
                                            <p:cTn id="108" dur="500"/>
                                            <p:tgtEl>
                                              <p:spTgt spid="54">
                                                <p:bg/>
                                              </p:spTgt>
                                            </p:tgtEl>
                                          </p:cBhvr>
                                        </p:animEffect>
                                      </p:childTnLst>
                                    </p:cTn>
                                  </p:par>
                                </p:childTnLst>
                              </p:cTn>
                            </p:par>
                            <p:par>
                              <p:cTn id="109" fill="hold">
                                <p:stCondLst>
                                  <p:cond delay="9500"/>
                                </p:stCondLst>
                                <p:childTnLst>
                                  <p:par>
                                    <p:cTn id="110" presetID="53" presetClass="entr" presetSubtype="16" fill="hold" grpId="0" nodeType="afterEffect">
                                      <p:stCondLst>
                                        <p:cond delay="0"/>
                                      </p:stCondLst>
                                      <p:childTnLst>
                                        <p:set>
                                          <p:cBhvr>
                                            <p:cTn id="111" dur="1" fill="hold">
                                              <p:stCondLst>
                                                <p:cond delay="0"/>
                                              </p:stCondLst>
                                            </p:cTn>
                                            <p:tgtEl>
                                              <p:spTgt spid="54">
                                                <p:txEl>
                                                  <p:pRg st="0" end="0"/>
                                                </p:txEl>
                                              </p:spTgt>
                                            </p:tgtEl>
                                            <p:attrNameLst>
                                              <p:attrName>style.visibility</p:attrName>
                                            </p:attrNameLst>
                                          </p:cBhvr>
                                          <p:to>
                                            <p:strVal val="visible"/>
                                          </p:to>
                                        </p:set>
                                        <p:anim calcmode="lin" valueType="num">
                                          <p:cBhvr>
                                            <p:cTn id="112"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54">
                                                <p:txEl>
                                                  <p:pRg st="0" end="0"/>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3" presetClass="entr" presetSubtype="16" fill="hold" grpId="0" nodeType="clickEffect">
                                      <p:stCondLst>
                                        <p:cond delay="0"/>
                                      </p:stCondLst>
                                      <p:childTnLst>
                                        <p:set>
                                          <p:cBhvr>
                                            <p:cTn id="118" dur="1" fill="hold">
                                              <p:stCondLst>
                                                <p:cond delay="0"/>
                                              </p:stCondLst>
                                            </p:cTn>
                                            <p:tgtEl>
                                              <p:spTgt spid="57">
                                                <p:txEl>
                                                  <p:pRg st="0" end="0"/>
                                                </p:txEl>
                                              </p:spTgt>
                                            </p:tgtEl>
                                            <p:attrNameLst>
                                              <p:attrName>style.visibility</p:attrName>
                                            </p:attrNameLst>
                                          </p:cBhvr>
                                          <p:to>
                                            <p:strVal val="visible"/>
                                          </p:to>
                                        </p:set>
                                        <p:anim calcmode="lin" valueType="num">
                                          <p:cBhvr>
                                            <p:cTn id="119"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animBg="1">
            <p:tmplLst>
              <p:tmpl>
                <p:tnLst>
                  <p:par>
                    <p:cTn presetID="53" presetClass="entr" presetSubtype="16"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500" fill="hold"/>
                            <p:tgtEl>
                              <p:spTgt spid="5"/>
                            </p:tgtEl>
                            <p:attrNameLst>
                              <p:attrName>ppt_w</p:attrName>
                            </p:attrNameLst>
                          </p:cBhvr>
                          <p:tavLst>
                            <p:tav tm="0">
                              <p:val>
                                <p:fltVal val="0"/>
                              </p:val>
                            </p:tav>
                            <p:tav tm="100000">
                              <p:val>
                                <p:strVal val="#ppt_w"/>
                              </p:val>
                            </p:tav>
                          </p:tavLst>
                        </p:anim>
                        <p:anim calcmode="lin" valueType="num">
                          <p:cBhvr>
                            <p:cTn dur="500" fill="hold"/>
                            <p:tgtEl>
                              <p:spTgt spid="5"/>
                            </p:tgtEl>
                            <p:attrNameLst>
                              <p:attrName>ppt_h</p:attrName>
                            </p:attrNameLst>
                          </p:cBhvr>
                          <p:tavLst>
                            <p:tav tm="0">
                              <p:val>
                                <p:fltVal val="0"/>
                              </p:val>
                            </p:tav>
                            <p:tav tm="100000">
                              <p:val>
                                <p:strVal val="#ppt_h"/>
                              </p:val>
                            </p:tav>
                          </p:tavLst>
                        </p:anim>
                        <p:animEffect transition="in" filter="fade">
                          <p:cBhvr>
                            <p:cTn dur="500"/>
                            <p:tgtEl>
                              <p:spTgt spid="5"/>
                            </p:tgtEl>
                          </p:cBhvr>
                        </p:animEffect>
                      </p:childTnLst>
                    </p:cTn>
                  </p:par>
                </p:tnLst>
              </p:tmpl>
            </p:tmplLst>
          </p:bldP>
          <p:bldP spid="8" grpId="0" animBg="1"/>
          <p:bldP spid="41" grpId="0" animBg="1"/>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500" fill="hold"/>
                            <p:tgtEl>
                              <p:spTgt spid="45"/>
                            </p:tgtEl>
                            <p:attrNameLst>
                              <p:attrName>ppt_w</p:attrName>
                            </p:attrNameLst>
                          </p:cBhvr>
                          <p:tavLst>
                            <p:tav tm="0">
                              <p:val>
                                <p:fltVal val="0"/>
                              </p:val>
                            </p:tav>
                            <p:tav tm="100000">
                              <p:val>
                                <p:strVal val="#ppt_w"/>
                              </p:val>
                            </p:tav>
                          </p:tavLst>
                        </p:anim>
                        <p:anim calcmode="lin" valueType="num">
                          <p:cBhvr>
                            <p:cTn dur="500" fill="hold"/>
                            <p:tgtEl>
                              <p:spTgt spid="45"/>
                            </p:tgtEl>
                            <p:attrNameLst>
                              <p:attrName>ppt_h</p:attrName>
                            </p:attrNameLst>
                          </p:cBhvr>
                          <p:tavLst>
                            <p:tav tm="0">
                              <p:val>
                                <p:fltVal val="0"/>
                              </p:val>
                            </p:tav>
                            <p:tav tm="100000">
                              <p:val>
                                <p:strVal val="#ppt_h"/>
                              </p:val>
                            </p:tav>
                          </p:tavLst>
                        </p:anim>
                        <p:animEffect transition="in" filter="fade">
                          <p:cBhvr>
                            <p:cTn dur="500"/>
                            <p:tgtEl>
                              <p:spTgt spid="45"/>
                            </p:tgtEl>
                          </p:cBhvr>
                        </p:animEffect>
                      </p:childTnLst>
                    </p:cTn>
                  </p:par>
                </p:tnLst>
              </p:tmpl>
            </p:tmplLst>
          </p:bldP>
          <p:bldP spid="46" grpId="0" build="p" animBg="1">
            <p:tmplLst>
              <p:tmpl>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animBg="1"/>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animBg="1">
            <p:tmplLst>
              <p:tmpl>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animBg="1"/>
          <p:bldP spid="52" grpId="0" animBg="1"/>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P spid="54" grpId="0" build="p" animBg="1">
            <p:tmplLst>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animBg="1"/>
          <p:bldP spid="56" grpId="0" animBg="1"/>
          <p:bldP spid="57" grpId="0" build="p">
            <p:tmplLst>
              <p:tmpl lvl="1">
                <p:tnLst>
                  <p:par>
                    <p:cTn presetID="53" presetClass="entr" presetSubtype="16" fill="hold" nodeType="click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Lst>
      </p:timing>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About Team">
    <p:bg>
      <p:bgPr>
        <a:solidFill>
          <a:schemeClr val="accent2"/>
        </a:solidFill>
        <a:effectLst/>
      </p:bgPr>
    </p:bg>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1844DB40-E7E8-4DB0-9351-4D9A09E8D88E}"/>
              </a:ext>
            </a:extLst>
          </p:cNvPr>
          <p:cNvSpPr/>
          <p:nvPr userDrawn="1"/>
        </p:nvSpPr>
        <p:spPr>
          <a:xfrm>
            <a:off x="11111023" y="6320254"/>
            <a:ext cx="1080977" cy="365116"/>
          </a:xfrm>
          <a:prstGeom prst="roundRect">
            <a:avLst>
              <a:gd name="adj" fmla="val 0"/>
            </a:avLst>
          </a:prstGeom>
          <a:gradFill>
            <a:gsLst>
              <a:gs pos="0">
                <a:schemeClr val="accent1"/>
              </a:gs>
              <a:gs pos="100000">
                <a:schemeClr val="accent2">
                  <a:alpha val="8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25616C8-D49B-44F5-9C81-5DC18E961F0F}"/>
              </a:ext>
            </a:extLst>
          </p:cNvPr>
          <p:cNvSpPr>
            <a:spLocks noGrp="1"/>
          </p:cNvSpPr>
          <p:nvPr>
            <p:ph type="body" sz="quarter" idx="10"/>
          </p:nvPr>
        </p:nvSpPr>
        <p:spPr>
          <a:xfrm>
            <a:off x="838200" y="1948760"/>
            <a:ext cx="5968999" cy="4100784"/>
          </a:xfrm>
        </p:spPr>
        <p:txBody>
          <a:bodyPr/>
          <a:lstStyle>
            <a:lvl1pPr marL="0" indent="0">
              <a:buNone/>
              <a:defRPr>
                <a:solidFill>
                  <a:schemeClr val="bg1"/>
                </a:solidFill>
              </a:defRPr>
            </a:lvl1pPr>
          </a:lstStyle>
          <a:p>
            <a:pPr lvl="0"/>
            <a:r>
              <a:rPr lang="en-US"/>
              <a:t>Click to edit Master text styles</a:t>
            </a:r>
          </a:p>
        </p:txBody>
      </p:sp>
      <p:sp>
        <p:nvSpPr>
          <p:cNvPr id="12" name="Picture Placeholder 11">
            <a:extLst>
              <a:ext uri="{FF2B5EF4-FFF2-40B4-BE49-F238E27FC236}">
                <a16:creationId xmlns:a16="http://schemas.microsoft.com/office/drawing/2014/main" id="{EFDED83B-E937-4F6A-A322-721B8B89637F}"/>
              </a:ext>
            </a:extLst>
          </p:cNvPr>
          <p:cNvSpPr>
            <a:spLocks noGrp="1"/>
          </p:cNvSpPr>
          <p:nvPr>
            <p:ph type="pic" sz="quarter" idx="11"/>
          </p:nvPr>
        </p:nvSpPr>
        <p:spPr>
          <a:xfrm>
            <a:off x="7982694" y="1786739"/>
            <a:ext cx="3165525" cy="3165525"/>
          </a:xfrm>
          <a:prstGeom prst="ellipse">
            <a:avLst/>
          </a:prstGeom>
          <a:solidFill>
            <a:schemeClr val="bg1"/>
          </a:solidFill>
        </p:spPr>
        <p:txBody>
          <a:bodyPr anchor="ctr"/>
          <a:lstStyle>
            <a:lvl1pPr marL="0" indent="0" algn="ctr">
              <a:buNone/>
              <a:defRPr>
                <a:solidFill>
                  <a:schemeClr val="tx1"/>
                </a:solidFill>
              </a:defRPr>
            </a:lvl1pPr>
          </a:lstStyle>
          <a:p>
            <a:r>
              <a:rPr lang="en-US"/>
              <a:t>Click icon to add picture</a:t>
            </a:r>
            <a:endParaRPr lang="en-US" dirty="0"/>
          </a:p>
        </p:txBody>
      </p:sp>
      <p:sp>
        <p:nvSpPr>
          <p:cNvPr id="15" name="Slide Number Placeholder 14">
            <a:extLst>
              <a:ext uri="{FF2B5EF4-FFF2-40B4-BE49-F238E27FC236}">
                <a16:creationId xmlns:a16="http://schemas.microsoft.com/office/drawing/2014/main" id="{560061D5-6118-49EE-9137-D1A3B66DDEFB}"/>
              </a:ext>
            </a:extLst>
          </p:cNvPr>
          <p:cNvSpPr>
            <a:spLocks noGrp="1"/>
          </p:cNvSpPr>
          <p:nvPr>
            <p:ph type="sldNum" sz="quarter" idx="12"/>
          </p:nvPr>
        </p:nvSpPr>
        <p:spPr>
          <a:xfrm>
            <a:off x="10953144" y="6336850"/>
            <a:ext cx="332509" cy="331932"/>
          </a:xfrm>
          <a:prstGeom prst="ellipse">
            <a:avLst/>
          </a:prstGeom>
        </p:spPr>
        <p:txBody>
          <a:bodyPr/>
          <a:lstStyle>
            <a:lvl1pPr>
              <a:defRPr>
                <a:solidFill>
                  <a:schemeClr val="bg1"/>
                </a:solidFill>
              </a:defRPr>
            </a:lvl1pPr>
          </a:lstStyle>
          <a:p>
            <a:fld id="{0014202E-D7DE-4A5F-B6C6-F001798F2181}" type="slidenum">
              <a:rPr lang="en-US" smtClean="0"/>
              <a:pPr/>
              <a:t>‹#›</a:t>
            </a:fld>
            <a:endParaRPr lang="en-US" dirty="0"/>
          </a:p>
        </p:txBody>
      </p:sp>
      <p:sp>
        <p:nvSpPr>
          <p:cNvPr id="3" name="Title 2">
            <a:extLst>
              <a:ext uri="{FF2B5EF4-FFF2-40B4-BE49-F238E27FC236}">
                <a16:creationId xmlns:a16="http://schemas.microsoft.com/office/drawing/2014/main" id="{EA05350F-87F7-421A-A8F3-900FB1B83DE5}"/>
              </a:ext>
            </a:extLst>
          </p:cNvPr>
          <p:cNvSpPr>
            <a:spLocks noGrp="1"/>
          </p:cNvSpPr>
          <p:nvPr>
            <p:ph type="title" hasCustomPrompt="1"/>
          </p:nvPr>
        </p:nvSpPr>
        <p:spPr>
          <a:xfrm>
            <a:off x="838200" y="918634"/>
            <a:ext cx="6042891" cy="868105"/>
          </a:xfrm>
        </p:spPr>
        <p:txBody>
          <a:bodyPr>
            <a:normAutofit/>
          </a:bodyPr>
          <a:lstStyle>
            <a:lvl1pPr>
              <a:defRPr sz="3600">
                <a:solidFill>
                  <a:schemeClr val="bg1"/>
                </a:solidFill>
              </a:defRPr>
            </a:lvl1pPr>
          </a:lstStyle>
          <a:p>
            <a:r>
              <a:rPr lang="en-US" dirty="0"/>
              <a:t>Name</a:t>
            </a:r>
          </a:p>
        </p:txBody>
      </p:sp>
      <p:sp>
        <p:nvSpPr>
          <p:cNvPr id="2" name="Rectangle 1">
            <a:extLst>
              <a:ext uri="{FF2B5EF4-FFF2-40B4-BE49-F238E27FC236}">
                <a16:creationId xmlns:a16="http://schemas.microsoft.com/office/drawing/2014/main" id="{1F97490F-FFB1-47A2-B291-2EA44F96670D}"/>
              </a:ext>
            </a:extLst>
          </p:cNvPr>
          <p:cNvSpPr/>
          <p:nvPr userDrawn="1"/>
        </p:nvSpPr>
        <p:spPr>
          <a:xfrm>
            <a:off x="7769608" y="1565377"/>
            <a:ext cx="3608250" cy="360825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74C13D6F-1F31-45B0-8500-0165F259D7E8}"/>
              </a:ext>
            </a:extLst>
          </p:cNvPr>
          <p:cNvSpPr/>
          <p:nvPr userDrawn="1"/>
        </p:nvSpPr>
        <p:spPr>
          <a:xfrm>
            <a:off x="7769608" y="1589107"/>
            <a:ext cx="3584192" cy="358419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12C44344-F706-41DF-B5FC-37076E7B7BE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31851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4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4000">
                                          <p:cBhvr additive="base">
                                            <p:cTn id="7" dur="1000" fill="hold"/>
                                            <p:tgtEl>
                                              <p:spTgt spid="3"/>
                                            </p:tgtEl>
                                            <p:attrNameLst>
                                              <p:attrName>ppt_x</p:attrName>
                                            </p:attrNameLst>
                                          </p:cBhvr>
                                          <p:tavLst>
                                            <p:tav tm="0">
                                              <p:val>
                                                <p:strVal val="0-#ppt_w/2"/>
                                              </p:val>
                                            </p:tav>
                                            <p:tav tm="100000">
                                              <p:val>
                                                <p:strVal val="#ppt_x"/>
                                              </p:val>
                                            </p:tav>
                                          </p:tavLst>
                                        </p:anim>
                                        <p:anim calcmode="lin" valueType="num" p14:bounceEnd="44000">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nodePh="1">
                                      <p:stCondLst>
                                        <p:cond delay="0"/>
                                      </p:stCondLst>
                                      <p:endCondLst>
                                        <p:cond evt="begin" delay="0">
                                          <p:tn val="16"/>
                                        </p:cond>
                                      </p:end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animBg="1"/>
          <p:bldP spid="3" grpId="0"/>
          <p:bldP spid="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grpId="0" nodeType="after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animEffect transition="in" filter="fade">
                                          <p:cBhvr>
                                            <p:cTn id="20" dur="500"/>
                                            <p:tgtEl>
                                              <p:spTgt spid="2"/>
                                            </p:tgtEl>
                                          </p:cBhvr>
                                        </p:animEffect>
                                      </p:childTnLst>
                                    </p:cTn>
                                  </p:par>
                                </p:childTnLst>
                              </p:cTn>
                            </p:par>
                            <p:par>
                              <p:cTn id="21" fill="hold">
                                <p:stCondLst>
                                  <p:cond delay="250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animBg="1"/>
          <p:bldP spid="3" grpId="0"/>
          <p:bldP spid="2" grpId="0" animBg="1"/>
        </p:bldLst>
      </p:timing>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99AB-D0DB-42FE-9B01-6870941FD0FA}"/>
              </a:ext>
            </a:extLst>
          </p:cNvPr>
          <p:cNvSpPr>
            <a:spLocks noGrp="1"/>
          </p:cNvSpPr>
          <p:nvPr>
            <p:ph type="title"/>
          </p:nvPr>
        </p:nvSpPr>
        <p:spPr/>
        <p:txBody>
          <a:bodyPr/>
          <a:lstStyle/>
          <a:p>
            <a:r>
              <a:rPr lang="en-US"/>
              <a:t>Click to edit Master title style</a:t>
            </a:r>
          </a:p>
        </p:txBody>
      </p:sp>
      <p:sp>
        <p:nvSpPr>
          <p:cNvPr id="7" name="Footer Placeholder 6">
            <a:extLst>
              <a:ext uri="{FF2B5EF4-FFF2-40B4-BE49-F238E27FC236}">
                <a16:creationId xmlns:a16="http://schemas.microsoft.com/office/drawing/2014/main" id="{6A910046-3A23-42F4-BF6C-349FDDA8E0C7}"/>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BFCA6EE3-AE3C-49F3-A7C8-D099CEEAC29A}"/>
              </a:ext>
            </a:extLst>
          </p:cNvPr>
          <p:cNvSpPr>
            <a:spLocks noGrp="1"/>
          </p:cNvSpPr>
          <p:nvPr>
            <p:ph type="sldNum" sz="quarter" idx="11"/>
          </p:nvPr>
        </p:nvSpPr>
        <p:spPr>
          <a:xfrm>
            <a:off x="10953144" y="6336850"/>
            <a:ext cx="332509" cy="331932"/>
          </a:xfrm>
          <a:prstGeom prst="ellipse">
            <a:avLst/>
          </a:prstGeom>
        </p:spPr>
        <p:txBody>
          <a:bodyPr/>
          <a:lstStyle/>
          <a:p>
            <a:fld id="{CC509886-494E-4FE0-8256-1B86C177A75B}" type="slidenum">
              <a:rPr lang="en-US" smtClean="0"/>
              <a:t>‹#›</a:t>
            </a:fld>
            <a:endParaRPr lang="en-US"/>
          </a:p>
        </p:txBody>
      </p:sp>
      <p:sp>
        <p:nvSpPr>
          <p:cNvPr id="5" name="Text Placeholder 4">
            <a:extLst>
              <a:ext uri="{FF2B5EF4-FFF2-40B4-BE49-F238E27FC236}">
                <a16:creationId xmlns:a16="http://schemas.microsoft.com/office/drawing/2014/main" id="{3C209D5A-416E-4829-A4A7-415F6F41B013}"/>
              </a:ext>
            </a:extLst>
          </p:cNvPr>
          <p:cNvSpPr>
            <a:spLocks noGrp="1"/>
          </p:cNvSpPr>
          <p:nvPr>
            <p:ph type="body" sz="quarter" idx="12"/>
          </p:nvPr>
        </p:nvSpPr>
        <p:spPr>
          <a:xfrm>
            <a:off x="827088" y="1276350"/>
            <a:ext cx="10475912" cy="4371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40070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FA01-FCD7-4572-882D-831E1D1325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9326B-CC18-4F7E-B79A-1EECEDC81925}"/>
              </a:ext>
            </a:extLst>
          </p:cNvPr>
          <p:cNvSpPr>
            <a:spLocks noGrp="1"/>
          </p:cNvSpPr>
          <p:nvPr>
            <p:ph sz="half" idx="1"/>
          </p:nvPr>
        </p:nvSpPr>
        <p:spPr>
          <a:xfrm>
            <a:off x="831273" y="1474643"/>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141D83-A683-459B-B6A9-2C58D68F74F5}"/>
              </a:ext>
            </a:extLst>
          </p:cNvPr>
          <p:cNvSpPr>
            <a:spLocks noGrp="1"/>
          </p:cNvSpPr>
          <p:nvPr>
            <p:ph sz="half" idx="2"/>
          </p:nvPr>
        </p:nvSpPr>
        <p:spPr>
          <a:xfrm>
            <a:off x="6165273" y="1474643"/>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FCDD84ED-3C66-4099-ABC0-50DB5F79E94C}"/>
              </a:ext>
            </a:extLst>
          </p:cNvPr>
          <p:cNvSpPr>
            <a:spLocks noGrp="1"/>
          </p:cNvSpPr>
          <p:nvPr>
            <p:ph type="ftr" sz="quarter" idx="10"/>
          </p:nvPr>
        </p:nvSpPr>
        <p:spPr>
          <a:xfrm>
            <a:off x="4038600" y="6269614"/>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ECC4AD48-57FA-418E-96E0-8143834E921E}"/>
              </a:ext>
            </a:extLst>
          </p:cNvPr>
          <p:cNvSpPr>
            <a:spLocks noGrp="1"/>
          </p:cNvSpPr>
          <p:nvPr>
            <p:ph type="sldNum" sz="quarter" idx="11"/>
          </p:nvPr>
        </p:nvSpPr>
        <p:spPr>
          <a:xfrm>
            <a:off x="10953144" y="6336850"/>
            <a:ext cx="332509" cy="331932"/>
          </a:xfrm>
          <a:prstGeom prst="ellipse">
            <a:avLst/>
          </a:prstGeom>
        </p:spPr>
        <p:txBody>
          <a:bodyPr/>
          <a:lstStyle/>
          <a:p>
            <a:fld id="{CC509886-494E-4FE0-8256-1B86C177A75B}" type="slidenum">
              <a:rPr lang="en-US" smtClean="0"/>
              <a:t>‹#›</a:t>
            </a:fld>
            <a:endParaRPr lang="en-US"/>
          </a:p>
        </p:txBody>
      </p:sp>
    </p:spTree>
    <p:extLst>
      <p:ext uri="{BB962C8B-B14F-4D97-AF65-F5344CB8AC3E}">
        <p14:creationId xmlns:p14="http://schemas.microsoft.com/office/powerpoint/2010/main" val="377936076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9C94CC7-68F7-4FC6-88EA-D50857541EDD}"/>
              </a:ext>
            </a:extLst>
          </p:cNvPr>
          <p:cNvSpPr>
            <a:spLocks noGrp="1"/>
          </p:cNvSpPr>
          <p:nvPr>
            <p:ph type="body" idx="1" hasCustomPrompt="1"/>
          </p:nvPr>
        </p:nvSpPr>
        <p:spPr>
          <a:xfrm>
            <a:off x="737026" y="1193501"/>
            <a:ext cx="5169582" cy="583635"/>
          </a:xfrm>
          <a:solidFill>
            <a:schemeClr val="bg2"/>
          </a:solidFill>
        </p:spPr>
        <p:txBody>
          <a:bodyPr anchor="ctr">
            <a:normAutofit/>
          </a:bodyPr>
          <a:lstStyle>
            <a:lvl1pPr marL="0" indent="0" algn="ctr">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A5A5C2-A8BF-4C24-8F59-825B08F56927}"/>
              </a:ext>
            </a:extLst>
          </p:cNvPr>
          <p:cNvSpPr>
            <a:spLocks noGrp="1"/>
          </p:cNvSpPr>
          <p:nvPr>
            <p:ph sz="half" idx="2"/>
          </p:nvPr>
        </p:nvSpPr>
        <p:spPr>
          <a:xfrm>
            <a:off x="737026" y="2065529"/>
            <a:ext cx="5169582" cy="363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51E63DB3-AAF0-4946-B08C-B0197765AB32}"/>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52453986-7427-4E98-8272-CC81F2DDA22F}"/>
              </a:ext>
            </a:extLst>
          </p:cNvPr>
          <p:cNvSpPr>
            <a:spLocks noGrp="1"/>
          </p:cNvSpPr>
          <p:nvPr>
            <p:ph type="ftr" sz="quarter" idx="12"/>
          </p:nvPr>
        </p:nvSpPr>
        <p:spPr>
          <a:xfrm>
            <a:off x="4038600" y="6269614"/>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53AA3B5F-1BFB-4773-9185-A8AC5D56BB24}"/>
              </a:ext>
            </a:extLst>
          </p:cNvPr>
          <p:cNvSpPr>
            <a:spLocks noGrp="1"/>
          </p:cNvSpPr>
          <p:nvPr>
            <p:ph type="sldNum" sz="quarter" idx="13"/>
          </p:nvPr>
        </p:nvSpPr>
        <p:spPr>
          <a:xfrm>
            <a:off x="10953144" y="6336850"/>
            <a:ext cx="332509" cy="331932"/>
          </a:xfrm>
          <a:prstGeom prst="ellipse">
            <a:avLst/>
          </a:prstGeom>
        </p:spPr>
        <p:txBody>
          <a:bodyPr/>
          <a:lstStyle/>
          <a:p>
            <a:fld id="{4A70B06D-F489-48FF-A885-ABB74CD5C952}" type="slidenum">
              <a:rPr lang="en-US" smtClean="0"/>
              <a:pPr/>
              <a:t>‹#›</a:t>
            </a:fld>
            <a:endParaRPr lang="en-US" dirty="0"/>
          </a:p>
        </p:txBody>
      </p:sp>
      <p:sp>
        <p:nvSpPr>
          <p:cNvPr id="11" name="Text Placeholder 2">
            <a:extLst>
              <a:ext uri="{FF2B5EF4-FFF2-40B4-BE49-F238E27FC236}">
                <a16:creationId xmlns:a16="http://schemas.microsoft.com/office/drawing/2014/main" id="{054AE0C7-D76D-48BC-981D-C5FF15066232}"/>
              </a:ext>
            </a:extLst>
          </p:cNvPr>
          <p:cNvSpPr>
            <a:spLocks noGrp="1"/>
          </p:cNvSpPr>
          <p:nvPr>
            <p:ph type="body" idx="14" hasCustomPrompt="1"/>
          </p:nvPr>
        </p:nvSpPr>
        <p:spPr>
          <a:xfrm>
            <a:off x="6306658" y="1193501"/>
            <a:ext cx="5169582" cy="583635"/>
          </a:xfrm>
          <a:solidFill>
            <a:schemeClr val="bg2"/>
          </a:solidFill>
        </p:spPr>
        <p:txBody>
          <a:bodyPr anchor="ctr">
            <a:normAutofit/>
          </a:bodyPr>
          <a:lstStyle>
            <a:lvl1pPr marL="0" indent="0" algn="ctr">
              <a:buNone/>
              <a:defRPr sz="18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a:extLst>
              <a:ext uri="{FF2B5EF4-FFF2-40B4-BE49-F238E27FC236}">
                <a16:creationId xmlns:a16="http://schemas.microsoft.com/office/drawing/2014/main" id="{6A084C2C-A70E-4948-83C6-DFDDFC6B3BB0}"/>
              </a:ext>
            </a:extLst>
          </p:cNvPr>
          <p:cNvSpPr>
            <a:spLocks noGrp="1"/>
          </p:cNvSpPr>
          <p:nvPr>
            <p:ph sz="half" idx="15"/>
          </p:nvPr>
        </p:nvSpPr>
        <p:spPr>
          <a:xfrm>
            <a:off x="6306658" y="2065529"/>
            <a:ext cx="5169582" cy="363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751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6664606-E386-4815-A265-520ABEA1F589}"/>
              </a:ext>
            </a:extLst>
          </p:cNvPr>
          <p:cNvGrpSpPr/>
          <p:nvPr userDrawn="1"/>
        </p:nvGrpSpPr>
        <p:grpSpPr>
          <a:xfrm>
            <a:off x="132077" y="234839"/>
            <a:ext cx="11908311" cy="6410992"/>
            <a:chOff x="132077" y="234839"/>
            <a:chExt cx="11908311" cy="6410992"/>
          </a:xfrm>
        </p:grpSpPr>
        <p:sp>
          <p:nvSpPr>
            <p:cNvPr id="10" name="Oval 9">
              <a:extLst>
                <a:ext uri="{FF2B5EF4-FFF2-40B4-BE49-F238E27FC236}">
                  <a16:creationId xmlns:a16="http://schemas.microsoft.com/office/drawing/2014/main" id="{25D4875B-0356-4080-BD42-FC43FBCFB75A}"/>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8440892-C435-4993-9464-10C3BF15585E}"/>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C34D143-7458-48F5-AEEE-9F60E954C678}"/>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16724EA-05BA-410B-87C6-F61E4E07E348}"/>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CC16B76-CE0B-40D6-AA96-434546127C08}"/>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A4ED9C0-4569-4D80-AA3C-B284A8792B42}"/>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955E59C-05D5-4762-9150-F25D03579B6F}"/>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733F922-F64E-4C45-A6FE-DD186ADAAB20}"/>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151803C-B93C-4D86-AD6A-AA8AED51AF35}"/>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8D6B66D-6CF3-4532-AA5B-93801F37D7AB}"/>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D6A739B-7967-4FE9-AAE0-756D0C4C8451}"/>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D0C106B-E0DA-4324-B45D-7D9FE50D336C}"/>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3E139FC-F883-4B10-BECF-3EA6959DC067}"/>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7657D33-F213-4E5C-9E0E-DAB0789925DF}"/>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75DA110-2570-4219-9F3E-A42236C4FAC6}"/>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B9508ED-B3BD-4330-8D4D-0AA6CE96B7C4}"/>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94A364B-295D-412D-B53D-7AC44A4490E2}"/>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5CF108E7-A7F2-4823-83C2-D954AB44B168}"/>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AEB1A6C-37C7-4901-8330-310B6C425A53}"/>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C0136A4-5C3A-4EBA-830E-D079CC6F2EFA}"/>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25F26BE-FCA8-43A3-9769-175A4AFF3C66}"/>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9CFC59-E567-4B5A-8B4D-256265D601EA}"/>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34FEF9D0-773B-4947-8D94-025A34492A5E}"/>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3E0FD73-0071-405B-8989-4027F03DBA7C}"/>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496A6A7-6678-485A-986D-665A0CE995DB}"/>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81DB5E0-BA07-4F72-8CD1-32AF6E55A794}"/>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E76FF0-089D-45B8-BDA6-F606385B7B9D}"/>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6D32416-9CBA-4E4B-9E7C-A794440C2E6B}"/>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918C1515-4556-4B4C-B7DD-9362CBED0683}"/>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E01ED56-25B1-4BBE-82B7-287BA713C720}"/>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AF15378-10A8-4603-96C9-74AFC9890E6F}"/>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0DDAD87-302F-422F-A69B-DA1798C12174}"/>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A67DD97-AF9A-405B-880E-389669A02D3A}"/>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F2D7358-34D6-416D-AE26-A43FE7FE5F1D}"/>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FE6ECC1-6197-415B-967D-9A1F66F9F4DC}"/>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F43CFC4-951B-46C3-AE75-C841B646E35E}"/>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27F94E4-7D8B-4CF2-9F08-BFB34D678120}"/>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DF72BE4-CBDF-49D4-B031-5D2589E9DFDD}"/>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798A927-CC05-43E5-96E3-6367C221FA4D}"/>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92B21A6C-A3C9-41C7-8112-529F555F4F75}"/>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8329595C-E2DD-4B99-B6AA-2F512BE32390}"/>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0EC076C-819F-4840-9315-E1C5A35C1693}"/>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547E85-C821-4DEE-9A78-C8C8C2BEF6F8}"/>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EAAD7A9-E5BA-435A-9FBB-CF72F92F304B}"/>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8CF3C7F-A5E3-4584-8A4C-F833B05E0D50}"/>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9069CE2-67EB-49D1-A48B-D72BC62C5F76}"/>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69CAAC3-150A-4D71-BD22-E6D98D365AE0}"/>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ADAB648-1E8C-44DD-97ED-AFFBE9E99CDE}"/>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1367DA3-61E5-4B64-BA8F-48D34C366B7F}"/>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D304FEB-D7C9-4158-B729-513A82A3324E}"/>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9CAED9D-A38D-40A8-B21E-31D278B27D4F}"/>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55311D-05E3-4AA3-8390-74A5348BD9BF}"/>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CEE5E60-47B4-4295-8DAB-3597F8E55546}"/>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795C3F20-7571-4B9A-A7E4-451BEF3D98C9}"/>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83DB22B9-7AC2-4045-8761-D45705A40EDC}"/>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AEF1262-E73C-4AFB-96FB-990AD6D28CDE}"/>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4B03285-59FB-49B4-A0BF-2DBE46595C13}"/>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15D67C9-1CD4-4539-B5DD-35B4472A14A0}"/>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F84AD4C-BA0F-4722-A074-BBF9DF605C3B}"/>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4897CF4-9AD8-4675-9E55-E1F64B42BA4E}"/>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E3DB219E-980E-4F09-AA44-4B8F6C1D92E6}"/>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9BB14D-5B3E-4587-8F88-C27456656B0A}"/>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5559AAB-59E9-4A05-9F0D-679CF89F1390}"/>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0C56E1E1-3A05-4314-A695-AF29972AF5B1}"/>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E8AE1FD-6F69-49CA-A30B-AE4F11EDD492}"/>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059CF81-84A9-441D-8517-4D15AC0CA979}"/>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CD27079-7D44-48A9-8A28-4332F6E2258E}"/>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61F5082-1EE4-412D-BBA8-C4457C107D40}"/>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3448186-E222-407F-B231-95311F7D4113}"/>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0257628-ABFA-4BE9-B4AF-5B96B74AAE03}"/>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71811EE-6893-4AF4-806F-DE929CA7B3D9}"/>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11A0729-BE1A-43F1-825F-8C1573D73893}"/>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2587A9A-C7DF-49D2-8636-81BD9A3E47F8}"/>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5388341A-798D-43F7-B4A1-F1FA2D9A31F6}"/>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E8A13DA-37F5-4FA0-A366-7E0990312D24}"/>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8ABAE7F-E582-4497-AA41-5CFB645A3EBA}"/>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3E5A5E4-3BC7-4297-A861-7E6D1C1BB6D2}"/>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C9DB342-85A0-4C31-BEA9-B4FAAA511615}"/>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DDA269-F386-4BBB-B203-84E966AE4B72}"/>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0BB5B977-6257-409F-A83E-912293A94E01}"/>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D45E9C9B-36FC-42DA-B920-5D447B5D305B}"/>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2BF1006A-5596-4A01-8E26-2972B83C57A5}"/>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941A1B2-DCA7-411E-AD0B-49D38056B38F}"/>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CD24015B-77F8-4E85-ADF1-81CF4D0FE4E0}"/>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5A9F4FA-CDEC-42A6-ABD3-340B4F6327E6}"/>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D507D26-DA86-4E3C-BAF3-CEA5104CB74C}"/>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0AA069A3-2214-449E-A8B2-2297EB4E8C94}"/>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38A5214-F914-4C8B-AC91-90D7360927F9}"/>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1B35BD7-E192-43B3-9218-BE05FB04D96C}"/>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66F2A0E-33C6-4A3D-9A7B-4373AF94204E}"/>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11BA97A-ECB0-4443-A0C7-E2FF633BBC63}"/>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9007A97-D7D8-4EA1-B148-188BEC695D3E}"/>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FE129B9-052E-450C-9442-645019FE3F3A}"/>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F7FD69A-757E-4A3B-9D5A-64BFA043EA0D}"/>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35991867-48A9-40BE-B7B7-7DE230BA1B39}"/>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7D6CED6-8C36-4929-AC44-E9A5CA341FDD}"/>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25CEB039-8C95-415F-AD79-7EB24CDF9719}"/>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B9ADCF7-0EF9-4C87-AA15-08AD71EBE290}"/>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D23E00A0-F35D-4361-84EE-B88F774C5CDC}"/>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5676F36-95B3-4B84-9616-403FD3888826}"/>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EF8C41A2-5512-40A4-9D91-CBFF0BCB2010}"/>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2D11823-6A74-409A-AFE4-59C81AF4187C}"/>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71CE9B1A-E768-45C9-AD50-F963AB535C1A}"/>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68C3346C-8BFA-4304-ADFE-186598C0EE3E}"/>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3AE5469B-E1E7-4179-8D63-0D3C633C2FD2}"/>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6AC4D2FA-2EEC-40C2-AF69-009F9EFEA2EF}"/>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42F7668A-863C-4EDE-97E1-F3A1F49EB9E2}"/>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69A33DA9-1EBA-4054-9C12-B26F1E55C3A9}"/>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DFC182B6-91FE-4B0F-8A7E-25D1D1C1389C}"/>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71B9B3A-118D-4FA7-8F38-487DDB90D4B7}"/>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29B7BC2A-2050-48FD-BCAB-C482AD4E9E2D}"/>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7FA8FA6-4EDC-4C5B-B5AB-FCFA56314376}"/>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30640BD8-3F51-4B3E-8912-57FD05624941}"/>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DFEECDD-10D8-463F-9EB6-B79960F6041E}"/>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B55C389-6667-494C-AEA1-DD30E331775B}"/>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CAC106-DA9E-4D3D-889D-8B741038F8A1}"/>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ADF1FAE7-134D-4E46-9DC2-D31B6D72FD84}"/>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71FF373-9125-4057-A4B8-4498702DF381}"/>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916F02E-94A9-4CE0-BE91-E6659FD60712}"/>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C4E654A-05BA-4665-A1ED-1E434AAE67CE}"/>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2290CC87-E954-4E94-A899-0BB7E966357D}"/>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4937E469-846A-4B8A-A94F-5DBEC216B612}"/>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0114C66-DEC4-4F46-B64B-16B74DE284D6}"/>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BBEB45E1-9C65-4B1F-BFBB-CAD4547B7F7D}"/>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5B64370-6AEA-4C21-8570-39B5C473B973}"/>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351DC930-971A-42D5-9838-7C363022CEB8}"/>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3FB5BD5B-5233-4A7F-88AF-86F03C44DF9F}"/>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66B39E5-2924-4B50-9B11-44BBF8EF0D40}"/>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A83CD373-679D-4497-B968-847EAF1ADFE8}"/>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5234974-22D7-418E-B376-073E0E9A5BBB}"/>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34E85765-8449-467D-813E-3755D65BCC20}"/>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E23C4ACB-4DBC-4193-8E35-CF3B50876402}"/>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990D22DA-6FD2-4D8B-AC50-5A0FC9CB9AC3}"/>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11C411A9-5952-435B-8AD7-F9DFCC4C46D1}"/>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F96657E3-BF27-4F8D-9881-5CA0708389C0}"/>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9FE187AD-853A-471F-87D9-69A17E384A3E}"/>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2041ADF5-0531-4CAB-81AD-41833DD35D7F}"/>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083B5D99-EF46-4338-80B5-134D7A4C0F2F}"/>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3E6952D8-7133-4D48-8564-DE8127567477}"/>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178245A8-5637-4A30-85D3-B44D4A0BBA35}"/>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1A19DBAE-74A8-47F0-94F6-7E0BF12E52A2}"/>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17A1FE9C-0EE2-46F7-8160-54981690BC9A}"/>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31A54BF7-028B-4307-8DA5-39E19A89F1F5}"/>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AB878F1-9452-4EEB-BCAC-A9AA7DD18E97}"/>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DFF21E41-4396-405F-9FE1-3C91207E6B27}"/>
              </a:ext>
            </a:extLst>
          </p:cNvPr>
          <p:cNvSpPr/>
          <p:nvPr userDrawn="1"/>
        </p:nvSpPr>
        <p:spPr>
          <a:xfrm>
            <a:off x="-14876" y="0"/>
            <a:ext cx="615899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CBA75-C195-43AD-826E-EF1D637B5A82}"/>
              </a:ext>
            </a:extLst>
          </p:cNvPr>
          <p:cNvSpPr>
            <a:spLocks noGrp="1"/>
          </p:cNvSpPr>
          <p:nvPr>
            <p:ph type="title"/>
          </p:nvPr>
        </p:nvSpPr>
        <p:spPr>
          <a:xfrm>
            <a:off x="849899" y="1586024"/>
            <a:ext cx="4407901" cy="2237811"/>
          </a:xfrm>
        </p:spPr>
        <p:txBody>
          <a:bodyPr anchor="b">
            <a:normAutofit/>
          </a:bodyPr>
          <a:lstStyle>
            <a:lvl1pPr>
              <a:defRPr sz="4000">
                <a:solidFill>
                  <a:schemeClr val="tx2"/>
                </a:solidFill>
              </a:defRPr>
            </a:lvl1pPr>
          </a:lstStyle>
          <a:p>
            <a:r>
              <a:rPr lang="en-US"/>
              <a:t>Click to edit Master title style</a:t>
            </a:r>
            <a:endParaRPr lang="en-US" dirty="0"/>
          </a:p>
        </p:txBody>
      </p:sp>
      <p:pic>
        <p:nvPicPr>
          <p:cNvPr id="154" name="Picture 153">
            <a:extLst>
              <a:ext uri="{FF2B5EF4-FFF2-40B4-BE49-F238E27FC236}">
                <a16:creationId xmlns:a16="http://schemas.microsoft.com/office/drawing/2014/main" id="{1882437F-3C58-4D1B-8FD3-8DE640BC9B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5523" y="4781380"/>
            <a:ext cx="1924050" cy="1943100"/>
          </a:xfrm>
          <a:prstGeom prst="rect">
            <a:avLst/>
          </a:prstGeom>
        </p:spPr>
      </p:pic>
      <p:sp>
        <p:nvSpPr>
          <p:cNvPr id="3" name="Text Placeholder 2">
            <a:extLst>
              <a:ext uri="{FF2B5EF4-FFF2-40B4-BE49-F238E27FC236}">
                <a16:creationId xmlns:a16="http://schemas.microsoft.com/office/drawing/2014/main" id="{9E9A8FF0-F098-4F16-AAB6-9CEB53E10823}"/>
              </a:ext>
            </a:extLst>
          </p:cNvPr>
          <p:cNvSpPr>
            <a:spLocks noGrp="1"/>
          </p:cNvSpPr>
          <p:nvPr>
            <p:ph type="body" idx="1"/>
          </p:nvPr>
        </p:nvSpPr>
        <p:spPr>
          <a:xfrm>
            <a:off x="849899" y="3823837"/>
            <a:ext cx="4407901" cy="1857937"/>
          </a:xfrm>
        </p:spPr>
        <p:txBody>
          <a:bodyPr>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Picture Placeholder 5">
            <a:extLst>
              <a:ext uri="{FF2B5EF4-FFF2-40B4-BE49-F238E27FC236}">
                <a16:creationId xmlns:a16="http://schemas.microsoft.com/office/drawing/2014/main" id="{8C180496-5985-4A2D-88F4-8F42CA542DC8}"/>
              </a:ext>
            </a:extLst>
          </p:cNvPr>
          <p:cNvSpPr>
            <a:spLocks noGrp="1"/>
          </p:cNvSpPr>
          <p:nvPr>
            <p:ph type="pic" sz="quarter" idx="12"/>
          </p:nvPr>
        </p:nvSpPr>
        <p:spPr>
          <a:xfrm>
            <a:off x="6788769" y="708175"/>
            <a:ext cx="4691089" cy="4867207"/>
          </a:xfrm>
          <a:prstGeom prst="rect">
            <a:avLst/>
          </a:prstGeom>
          <a:solidFill>
            <a:schemeClr val="bg1">
              <a:lumMod val="95000"/>
            </a:schemeClr>
          </a:solidFill>
        </p:spPr>
        <p:txBody>
          <a:bodyPr wrap="square">
            <a:noAutofit/>
          </a:bodyPr>
          <a:lstStyle>
            <a:lvl1pPr marL="0" indent="0" algn="ctr">
              <a:buNone/>
              <a:defRPr>
                <a:solidFill>
                  <a:schemeClr val="bg1"/>
                </a:solidFill>
              </a:defRPr>
            </a:lvl1pPr>
          </a:lstStyle>
          <a:p>
            <a:r>
              <a:rPr lang="en-US"/>
              <a:t>Click icon to add picture</a:t>
            </a:r>
            <a:endParaRPr lang="en-US" dirty="0"/>
          </a:p>
        </p:txBody>
      </p:sp>
      <p:pic>
        <p:nvPicPr>
          <p:cNvPr id="9" name="Graphic 8">
            <a:extLst>
              <a:ext uri="{FF2B5EF4-FFF2-40B4-BE49-F238E27FC236}">
                <a16:creationId xmlns:a16="http://schemas.microsoft.com/office/drawing/2014/main" id="{EBB548F2-4CD1-484D-BECC-06ED885805D9}"/>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277569205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Ref idx="1001">
        <a:schemeClr val="bg1"/>
      </p:bgRef>
    </p:bg>
    <p:spTree>
      <p:nvGrpSpPr>
        <p:cNvPr id="1" name=""/>
        <p:cNvGrpSpPr/>
        <p:nvPr/>
      </p:nvGrpSpPr>
      <p:grpSpPr>
        <a:xfrm>
          <a:off x="0" y="0"/>
          <a:ext cx="0" cy="0"/>
          <a:chOff x="0" y="0"/>
          <a:chExt cx="0" cy="0"/>
        </a:xfrm>
      </p:grpSpPr>
      <p:grpSp>
        <p:nvGrpSpPr>
          <p:cNvPr id="157" name="Group 156">
            <a:extLst>
              <a:ext uri="{FF2B5EF4-FFF2-40B4-BE49-F238E27FC236}">
                <a16:creationId xmlns:a16="http://schemas.microsoft.com/office/drawing/2014/main" id="{3C99255B-747C-4FE5-B6CE-FAC816237DB4}"/>
              </a:ext>
            </a:extLst>
          </p:cNvPr>
          <p:cNvGrpSpPr/>
          <p:nvPr userDrawn="1"/>
        </p:nvGrpSpPr>
        <p:grpSpPr>
          <a:xfrm>
            <a:off x="132077" y="234839"/>
            <a:ext cx="11908311" cy="6410992"/>
            <a:chOff x="132077" y="234839"/>
            <a:chExt cx="11908311" cy="6410992"/>
          </a:xfrm>
        </p:grpSpPr>
        <p:sp>
          <p:nvSpPr>
            <p:cNvPr id="158" name="Oval 157">
              <a:extLst>
                <a:ext uri="{FF2B5EF4-FFF2-40B4-BE49-F238E27FC236}">
                  <a16:creationId xmlns:a16="http://schemas.microsoft.com/office/drawing/2014/main" id="{FFCBB7E9-6FDC-4215-BFCD-6ABAE843FB34}"/>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43EF02C-A7EF-4F40-A875-66B6148FE0DF}"/>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4601A94-3BBE-4F8F-A967-E15CBB2ABB6F}"/>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6F32871-4EF9-4DD7-B577-E21D38337A4E}"/>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1575711D-E213-4E44-B90A-30F62AC47E3A}"/>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256C5FE-526D-4535-AFA9-5FC3287BAFED}"/>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EEA59D4-9C15-4C08-AA61-CAE587BDC598}"/>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E437FFF2-C2AB-4D4D-AE15-D33CBB2A927E}"/>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C9658A7B-6A31-4EC0-9312-CF864D7FBADF}"/>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7ED394C-F121-4795-8B4D-4C7E6310B995}"/>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46EB3C58-4C07-4C60-AB73-E0695D0C9F34}"/>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1C593CF-169A-4DF3-B14C-F26392D07BBB}"/>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65CC6F3-916C-44F2-8265-756AC6CAF49E}"/>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03367E84-78F6-4C4E-B360-5CAB79087352}"/>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13B171DF-9865-4CE5-87AB-A1A318174CE8}"/>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398AAEDB-7A83-4C48-9134-92882F793D56}"/>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D2CF28BA-244A-427B-81A7-602F13E545AB}"/>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331CA85-7617-446E-8397-AFEAC13A6508}"/>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492DE6BA-8F8A-4DA5-A8F9-4CBBFD380015}"/>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87592CAC-F2CF-4001-BC52-8D0C31B6C322}"/>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59FC9731-8D6F-4A3D-8C2A-D66A79FD7854}"/>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6F49C444-4E53-4896-A42D-753B6056E39F}"/>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A607EB01-E8BC-4C39-878F-6FE17D7B4EFC}"/>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8DF299D6-BA81-415F-86CE-C48F3BE92F5A}"/>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ACF1945A-A75B-456A-9F89-C24542CB2A6E}"/>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5869783-C5EC-4737-9353-CE9042B195CD}"/>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3D8B8D2-7FD9-48F8-B369-B70285E5BEA2}"/>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5300C8C9-B611-4ED4-A1B9-FB02C2E8191C}"/>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AF489A66-DC4C-42C3-8183-07412AEA81BB}"/>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D1E47A41-AE79-4E3E-AD9F-72643333DE6C}"/>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E178B0A0-C9CF-4A37-8842-8FF4212B45BA}"/>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C66AC8BD-391E-4380-AA90-60018E81B450}"/>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A5913CFC-33E3-4EE5-B478-089F05E9E06E}"/>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DB77DCEE-F100-4BC8-9374-04F53436D2A0}"/>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0D205793-F1B0-46A3-8551-0937C32BBA3D}"/>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C105930C-5936-47E6-A2FE-3C37F583617B}"/>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E1B268D7-E95F-4F80-9F23-809974A5F9A2}"/>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C3548E8F-7385-4D32-A830-BEB603E66FA7}"/>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E1DB97B3-0ECF-4D6F-A0CB-B44A312360BF}"/>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389A2FA5-160F-419F-A589-E197F037CB9B}"/>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7DE9B184-DBB6-4F74-BD60-6FD1B59F0D16}"/>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390131A-EE71-4DE4-BAA7-CB2568C2D729}"/>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FCEC9200-E9D5-4C85-8070-FBAF936CC6ED}"/>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F72F6393-70EF-46AC-A008-0BD04FEDBBDE}"/>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BAD3C2CF-D359-49BE-BC19-1CF94382F965}"/>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E61832F6-69BC-450C-A15A-1F5138599A4E}"/>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FC5E3933-3408-4610-9A70-3C328604A9A2}"/>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4B5FBD6B-312E-421D-BD95-4F47FF64A149}"/>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5F8F0A84-91A7-4078-AC03-911CCD609E03}"/>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7DA8F37-55DD-4DA0-A51C-56674A255683}"/>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931F45A5-E890-4ECF-85F5-1B297EC67B8A}"/>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6A5E010-F271-4B7B-9D0F-930E22D2894E}"/>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06FE6162-7025-4943-BAF1-23ACF7B44EEF}"/>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74EC827E-FAE7-4C1A-8E1A-FE8DADEA43D4}"/>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45AF173-82B5-4540-8657-7C8DC88830CD}"/>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ADDF225D-E6E1-413A-B77D-53295B48CCB4}"/>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59C232C4-9FBA-49F2-B1B3-4B46372CB526}"/>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CF191F4D-BF61-4463-AE53-6321A5B5A198}"/>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512EFCF4-3AA3-4F27-8D05-16E6755DB29E}"/>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AE2F279E-CE5E-4B69-8AB3-E014351DA65E}"/>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FFFDCCDD-5B6B-461F-9C52-062BEECC81AC}"/>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044F541A-B11D-47D0-AB61-7779012C1238}"/>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41D04446-9903-4991-99BD-59399B357375}"/>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68956D6-2579-480D-9C7F-E1232A181771}"/>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9329DEA1-4C28-4950-9DAC-E748985BA7FB}"/>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E317AC24-9745-4AA1-BEBC-541579B239BE}"/>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10BB61F4-B278-481E-89F3-BD55A9F48ED0}"/>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1F2AE228-764B-4C99-A4FF-AFE541AD1409}"/>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2110A6E-37B2-4E66-8725-1C9C3B257858}"/>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11A76D10-1FCF-4411-84E6-EF4A944169C6}"/>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CDAB5660-C9DF-469F-BD3D-2A58422317DD}"/>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2D669730-E25E-4288-9AEB-C305096B0B59}"/>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7593F3D-0194-4CFB-A84F-29BAC2E35F30}"/>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8F61E704-0F48-40E3-8F79-31F5615B55D4}"/>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F668F3E-4A94-49ED-AF19-9FC9DE5C34BB}"/>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59F9BA1F-A59E-40BC-B82B-F73C1E2D9302}"/>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165B958E-187E-47DE-BDEB-A9FD8EAF1B99}"/>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022965B0-8A84-46C8-844B-A184CFC4BFC2}"/>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908A06B8-22B3-43AE-AFC8-323D3B095006}"/>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B44F08A8-721A-4AC6-897F-8CEB3484D3E9}"/>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DAE0A165-B9C0-428E-AEBE-62E647059FD0}"/>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C10D4565-6D34-47D1-9841-C0FF9267E380}"/>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C1AAE62B-3326-4F65-9631-F5085EFF510A}"/>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9B3AA098-2B0D-4DA8-9726-FF9CB7D8C937}"/>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CCBB5301-7604-4F6F-A7F7-D3620F9C1701}"/>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67D04DA0-930D-49EA-AC5C-6A4F92BFD9FB}"/>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F726173D-9F23-440A-80B2-14DE12B9EBEC}"/>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701E28DC-E849-47B5-BFA5-A20947ECEA02}"/>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44C12228-5CC5-48BE-B941-8E0A11D57DF6}"/>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EE0C9871-3E40-4AAE-BB6A-B5083F8F700D}"/>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75323B4C-5E6A-4DF3-827F-C752A8F60C2A}"/>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112B4D76-FD7E-45B7-91B3-128FD81D4E7C}"/>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8A0B27F-A46A-470E-A4B5-B14ED8D4BF74}"/>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D4D8BA8-A576-4325-8B7E-6595795F90F2}"/>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66A4C842-4C55-4D32-9353-4A26ACD047A5}"/>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DF7C32FC-5299-4969-9971-575010E7BBFA}"/>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6F465980-7DF1-415A-8063-679055151DC0}"/>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6C7337E5-FFBD-4C5B-BA99-D5D191CFDA74}"/>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9107781D-3782-4503-A2B9-22448CDDEC46}"/>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C0254E1-7388-4AB0-8785-A13A7E870FAC}"/>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F7F4A3EE-765D-4608-BA4B-721AC68BA77C}"/>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49B92B6E-8FAB-40C9-8306-9AECF545B5C0}"/>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9CD8039D-2A50-4B99-9713-0A109557B47F}"/>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9737E9BF-86DF-4198-8BFF-15F828F66E18}"/>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BEF8AB90-68DA-44B1-A9BD-A01F73639533}"/>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4E827E2E-421C-4F39-A395-69FFA80861D1}"/>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988393B6-66E2-401B-B1E1-4CE9E3250618}"/>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CCD3EC5F-054A-4192-8D92-349951065E1A}"/>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B0A9D792-F7DA-40BC-8BD4-BBA3138344C3}"/>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92B4286C-6464-43D3-8BB1-0E7FACCA0E4E}"/>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97814BF5-5058-4653-BEC6-A59E4F2ECD71}"/>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6A042797-260E-42D8-B04A-8AEDF0A76F63}"/>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9D8E0626-36D8-42EB-8D74-61415104C35A}"/>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893750DF-9286-4EAD-9AFE-79A2E4EF36A5}"/>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F9409C5-B944-41F6-B037-B5189D642F9C}"/>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542B8B06-51C3-472F-8B92-E70A61CAD245}"/>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64868F56-19D0-4670-9A84-5F54952D33E6}"/>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5B19F07E-4D6F-4401-BB8E-A8C0DC06C8AC}"/>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5B35C890-9786-407B-BC81-23C317E702B8}"/>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BFF6D3E8-1576-4C3F-A416-9D6E74C50EDB}"/>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FC2B307-9F48-49AF-A07D-28ADFDB08729}"/>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76B28038-7E00-4382-9948-44166A487908}"/>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4BA36AA3-E9A0-4380-B977-61258AEE7A7A}"/>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44CB845A-371B-4A75-BBB3-B8CEAA590913}"/>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1405544-FF5C-410C-AC04-867D00CB248B}"/>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F6B92A33-D25E-4C68-8B3E-77090E28AB71}"/>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B341599-EC6A-486D-9A04-25201ADDE3B5}"/>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9AD7A59B-3A30-4097-B6D0-4B368A615358}"/>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DF7BC7B2-481A-4EA6-8F52-274DE813C5C4}"/>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BDDCDF9E-0F98-4CCD-8B29-C1688B11E449}"/>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A57203F4-AFED-4733-AA0E-53A5D8A8EAEC}"/>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55B42637-775A-4D2A-A216-E5A923A83E17}"/>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AFB61779-06DA-4B80-BFCB-418292A2F7DD}"/>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C5F78B7B-F237-40BF-97FD-081EF1CF2EEE}"/>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203CAD36-9252-4D2C-ABEC-5DA46A03503E}"/>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3A4857B-7669-4B39-8A64-210CB800CFBD}"/>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E204D29B-C376-46B5-AC7A-1573DA28F1A0}"/>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6D7234E1-B40F-4AA1-865F-C303B1EF2398}"/>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098B6003-EC62-4088-BFE5-965D897B3B0E}"/>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F0309E2B-BFFB-4CD9-B7F6-657BDCED424D}"/>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435B3898-8A31-45B2-A0C4-FE98EC9E7C46}"/>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9592FED3-05E2-459A-85D8-C71502CEE1CD}"/>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9159FBB5-6FF0-4446-B89D-6456087D7F41}"/>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8BFB4A8F-E386-45EC-A435-327B091E5112}"/>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itle 1">
            <a:extLst>
              <a:ext uri="{FF2B5EF4-FFF2-40B4-BE49-F238E27FC236}">
                <a16:creationId xmlns:a16="http://schemas.microsoft.com/office/drawing/2014/main" id="{A61A3A6B-1378-4E24-AA3D-570A5FD4442A}"/>
              </a:ext>
            </a:extLst>
          </p:cNvPr>
          <p:cNvSpPr>
            <a:spLocks noGrp="1"/>
          </p:cNvSpPr>
          <p:nvPr>
            <p:ph type="title"/>
          </p:nvPr>
        </p:nvSpPr>
        <p:spPr>
          <a:xfrm>
            <a:off x="849899" y="1586024"/>
            <a:ext cx="5742287" cy="2237811"/>
          </a:xfrm>
        </p:spPr>
        <p:txBody>
          <a:bodyPr anchor="b">
            <a:normAutofit/>
          </a:bodyPr>
          <a:lstStyle>
            <a:lvl1pPr>
              <a:defRPr sz="4000">
                <a:solidFill>
                  <a:schemeClr val="tx2"/>
                </a:solidFill>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20F35610-F6BB-4F65-BD24-DCC57A654E8E}"/>
              </a:ext>
            </a:extLst>
          </p:cNvPr>
          <p:cNvSpPr>
            <a:spLocks noGrp="1"/>
          </p:cNvSpPr>
          <p:nvPr>
            <p:ph type="body" idx="1"/>
          </p:nvPr>
        </p:nvSpPr>
        <p:spPr>
          <a:xfrm>
            <a:off x="849899" y="3823837"/>
            <a:ext cx="5742287" cy="1857937"/>
          </a:xfrm>
        </p:spPr>
        <p:txBody>
          <a:bodyPr>
            <a:normAutofit/>
          </a:bodyPr>
          <a:lstStyle>
            <a:lvl1pPr marL="0" indent="0">
              <a:buNone/>
              <a:defRPr sz="18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4" name="Graphic 13">
            <a:extLst>
              <a:ext uri="{FF2B5EF4-FFF2-40B4-BE49-F238E27FC236}">
                <a16:creationId xmlns:a16="http://schemas.microsoft.com/office/drawing/2014/main" id="{12029F53-AB53-4808-BD92-0624DD0981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
        <p:nvSpPr>
          <p:cNvPr id="156" name="Picture Placeholder 5">
            <a:extLst>
              <a:ext uri="{FF2B5EF4-FFF2-40B4-BE49-F238E27FC236}">
                <a16:creationId xmlns:a16="http://schemas.microsoft.com/office/drawing/2014/main" id="{65411A75-F073-4F49-BDBB-28F5183AC24B}"/>
              </a:ext>
            </a:extLst>
          </p:cNvPr>
          <p:cNvSpPr>
            <a:spLocks noGrp="1"/>
          </p:cNvSpPr>
          <p:nvPr>
            <p:ph type="pic" sz="quarter" idx="12"/>
          </p:nvPr>
        </p:nvSpPr>
        <p:spPr>
          <a:xfrm>
            <a:off x="6801719" y="780227"/>
            <a:ext cx="4940968" cy="5297545"/>
          </a:xfrm>
          <a:prstGeom prst="rect">
            <a:avLst/>
          </a:prstGeom>
          <a:solidFill>
            <a:schemeClr val="bg1">
              <a:lumMod val="95000"/>
            </a:schemeClr>
          </a:solidFill>
        </p:spPr>
        <p:txBody>
          <a:bodyPr wrap="square">
            <a:noAutofit/>
          </a:bodyPr>
          <a:lstStyle>
            <a:lvl1pPr marL="0" indent="0" algn="ctr">
              <a:buNone/>
              <a:defRPr>
                <a:solidFill>
                  <a:schemeClr val="bg1">
                    <a:lumMod val="50000"/>
                  </a:schemeClr>
                </a:solidFill>
              </a:defRPr>
            </a:lvl1pPr>
          </a:lstStyle>
          <a:p>
            <a:r>
              <a:rPr lang="en-US"/>
              <a:t>Click icon to add picture</a:t>
            </a:r>
            <a:endParaRPr lang="en-US" dirty="0"/>
          </a:p>
        </p:txBody>
      </p:sp>
      <p:pic>
        <p:nvPicPr>
          <p:cNvPr id="3" name="Picture 2">
            <a:extLst>
              <a:ext uri="{FF2B5EF4-FFF2-40B4-BE49-F238E27FC236}">
                <a16:creationId xmlns:a16="http://schemas.microsoft.com/office/drawing/2014/main" id="{3C15D976-30C3-4118-A3BF-8843B17F431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513071" y="167242"/>
            <a:ext cx="1905000" cy="1905000"/>
          </a:xfrm>
          <a:prstGeom prst="rect">
            <a:avLst/>
          </a:prstGeom>
        </p:spPr>
      </p:pic>
    </p:spTree>
    <p:extLst>
      <p:ext uri="{BB962C8B-B14F-4D97-AF65-F5344CB8AC3E}">
        <p14:creationId xmlns:p14="http://schemas.microsoft.com/office/powerpoint/2010/main" val="1895757671"/>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Header + Imag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5754A6-B9FB-484A-8B54-302F404EE0ED}"/>
              </a:ext>
            </a:extLst>
          </p:cNvPr>
          <p:cNvSpPr/>
          <p:nvPr userDrawn="1"/>
        </p:nvSpPr>
        <p:spPr>
          <a:xfrm>
            <a:off x="0" y="4040372"/>
            <a:ext cx="12192000" cy="281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E9A8FF0-F098-4F16-AAB6-9CEB53E10823}"/>
              </a:ext>
            </a:extLst>
          </p:cNvPr>
          <p:cNvSpPr>
            <a:spLocks noGrp="1"/>
          </p:cNvSpPr>
          <p:nvPr>
            <p:ph type="body" idx="1"/>
          </p:nvPr>
        </p:nvSpPr>
        <p:spPr>
          <a:xfrm>
            <a:off x="5652464" y="4510597"/>
            <a:ext cx="5608949" cy="1300567"/>
          </a:xfrm>
        </p:spPr>
        <p:txBody>
          <a:bodyPr anchor="ctr">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le 1">
            <a:extLst>
              <a:ext uri="{FF2B5EF4-FFF2-40B4-BE49-F238E27FC236}">
                <a16:creationId xmlns:a16="http://schemas.microsoft.com/office/drawing/2014/main" id="{A26CBA75-C195-43AD-826E-EF1D637B5A82}"/>
              </a:ext>
            </a:extLst>
          </p:cNvPr>
          <p:cNvSpPr>
            <a:spLocks noGrp="1"/>
          </p:cNvSpPr>
          <p:nvPr>
            <p:ph type="title"/>
          </p:nvPr>
        </p:nvSpPr>
        <p:spPr>
          <a:xfrm>
            <a:off x="781951" y="4489521"/>
            <a:ext cx="4268197" cy="1376939"/>
          </a:xfrm>
        </p:spPr>
        <p:txBody>
          <a:bodyPr anchor="ctr">
            <a:normAutofit/>
          </a:bodyPr>
          <a:lstStyle>
            <a:lvl1pPr>
              <a:defRPr sz="3200">
                <a:solidFill>
                  <a:schemeClr val="bg1"/>
                </a:solidFill>
              </a:defRPr>
            </a:lvl1p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DDEB02ED-3108-42C6-B0FA-8E6781531495}"/>
              </a:ext>
            </a:extLst>
          </p:cNvPr>
          <p:cNvCxnSpPr/>
          <p:nvPr userDrawn="1"/>
        </p:nvCxnSpPr>
        <p:spPr>
          <a:xfrm>
            <a:off x="5273203" y="4508375"/>
            <a:ext cx="0" cy="1376939"/>
          </a:xfrm>
          <a:prstGeom prst="line">
            <a:avLst/>
          </a:prstGeom>
          <a:ln w="127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F889-C6E8-42A2-BBA2-E92ADF51CF8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51520424"/>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Section Header + Image">
    <p:bg>
      <p:bgPr>
        <a:solidFill>
          <a:schemeClr val="accent1"/>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661A7C3-0D01-49FA-9267-632A994B73CF}"/>
              </a:ext>
            </a:extLst>
          </p:cNvPr>
          <p:cNvSpPr>
            <a:spLocks noGrp="1"/>
          </p:cNvSpPr>
          <p:nvPr>
            <p:ph type="pic" sz="quarter" idx="10"/>
          </p:nvPr>
        </p:nvSpPr>
        <p:spPr>
          <a:xfrm>
            <a:off x="0" y="0"/>
            <a:ext cx="12192000" cy="6858000"/>
          </a:xfrm>
          <a:solidFill>
            <a:schemeClr val="bg1">
              <a:lumMod val="95000"/>
            </a:schemeClr>
          </a:solidFill>
          <a:ln>
            <a:noFill/>
          </a:ln>
        </p:spPr>
        <p:txBody>
          <a:bodyPr/>
          <a:lstStyle>
            <a:lvl1pPr marL="0" indent="0" algn="ctr">
              <a:buNone/>
              <a:defRPr>
                <a:solidFill>
                  <a:schemeClr val="tx1"/>
                </a:solidFill>
              </a:defRPr>
            </a:lvl1pPr>
          </a:lstStyle>
          <a:p>
            <a:r>
              <a:rPr lang="en-US"/>
              <a:t>Click icon to add picture</a:t>
            </a:r>
          </a:p>
        </p:txBody>
      </p:sp>
      <p:sp>
        <p:nvSpPr>
          <p:cNvPr id="7" name="Title 1">
            <a:extLst>
              <a:ext uri="{FF2B5EF4-FFF2-40B4-BE49-F238E27FC236}">
                <a16:creationId xmlns:a16="http://schemas.microsoft.com/office/drawing/2014/main" id="{7DF6931A-C03F-46E0-9829-C0192791D691}"/>
              </a:ext>
            </a:extLst>
          </p:cNvPr>
          <p:cNvSpPr>
            <a:spLocks noGrp="1"/>
          </p:cNvSpPr>
          <p:nvPr>
            <p:ph type="title"/>
          </p:nvPr>
        </p:nvSpPr>
        <p:spPr>
          <a:xfrm>
            <a:off x="6289823" y="1168029"/>
            <a:ext cx="4946927" cy="2442170"/>
          </a:xfrm>
          <a:solidFill>
            <a:schemeClr val="accent2"/>
          </a:solidFill>
        </p:spPr>
        <p:txBody>
          <a:bodyPr lIns="274320" tIns="182880" rIns="274320" bIns="182880" anchor="b">
            <a:normAutofit/>
          </a:bodyPr>
          <a:lstStyle>
            <a:lvl1pPr>
              <a:defRPr sz="4000">
                <a:solidFill>
                  <a:schemeClr val="bg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43578568-361C-4FA1-8EEF-00F9F51F8AF7}"/>
              </a:ext>
            </a:extLst>
          </p:cNvPr>
          <p:cNvSpPr>
            <a:spLocks noGrp="1"/>
          </p:cNvSpPr>
          <p:nvPr>
            <p:ph type="body" idx="1"/>
          </p:nvPr>
        </p:nvSpPr>
        <p:spPr>
          <a:xfrm>
            <a:off x="6289824" y="3610199"/>
            <a:ext cx="4946927" cy="1810213"/>
          </a:xfrm>
          <a:solidFill>
            <a:schemeClr val="accent2"/>
          </a:solidFill>
        </p:spPr>
        <p:txBody>
          <a:bodyPr lIns="274320" tIns="182880" rIns="274320" bIns="182880">
            <a:normAutofit/>
          </a:bodyPr>
          <a:lstStyle>
            <a:lvl1pPr marL="0" indent="0">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9734511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959034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Section Header + Image">
    <p:bg>
      <p:bgPr>
        <a:solidFill>
          <a:srgbClr val="EEA920"/>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A1E532-E3B2-4587-B719-61BCA2BF90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7269"/>
          <a:stretch/>
        </p:blipFill>
        <p:spPr>
          <a:xfrm>
            <a:off x="6419088" y="-268691"/>
            <a:ext cx="5541264" cy="6857817"/>
          </a:xfrm>
          <a:prstGeom prst="rect">
            <a:avLst/>
          </a:prstGeom>
        </p:spPr>
      </p:pic>
      <p:sp>
        <p:nvSpPr>
          <p:cNvPr id="7" name="Title 1">
            <a:extLst>
              <a:ext uri="{FF2B5EF4-FFF2-40B4-BE49-F238E27FC236}">
                <a16:creationId xmlns:a16="http://schemas.microsoft.com/office/drawing/2014/main" id="{7DF6931A-C03F-46E0-9829-C0192791D691}"/>
              </a:ext>
            </a:extLst>
          </p:cNvPr>
          <p:cNvSpPr>
            <a:spLocks noGrp="1"/>
          </p:cNvSpPr>
          <p:nvPr>
            <p:ph type="title"/>
          </p:nvPr>
        </p:nvSpPr>
        <p:spPr>
          <a:xfrm>
            <a:off x="1012876" y="1505932"/>
            <a:ext cx="6674178" cy="3846136"/>
          </a:xfrm>
          <a:noFill/>
        </p:spPr>
        <p:txBody>
          <a:bodyPr lIns="274320" tIns="182880" rIns="274320" bIns="182880" anchor="ctr">
            <a:normAutofit/>
          </a:bodyPr>
          <a:lstStyle>
            <a:lvl1pPr algn="l">
              <a:defRPr sz="4800" b="0">
                <a:solidFill>
                  <a:schemeClr val="bg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BE7BC4EF-F649-4F01-B916-C8C62BED593B}"/>
              </a:ext>
            </a:extLst>
          </p:cNvPr>
          <p:cNvCxnSpPr/>
          <p:nvPr userDrawn="1"/>
        </p:nvCxnSpPr>
        <p:spPr>
          <a:xfrm>
            <a:off x="906700" y="2185175"/>
            <a:ext cx="0" cy="22710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400897"/>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Section Header + Image">
    <p:bg>
      <p:bgPr>
        <a:solidFill>
          <a:schemeClr val="accent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A1E532-E3B2-4587-B719-61BCA2BF90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7269"/>
          <a:stretch/>
        </p:blipFill>
        <p:spPr>
          <a:xfrm>
            <a:off x="6419088" y="-268691"/>
            <a:ext cx="5541264" cy="6857817"/>
          </a:xfrm>
          <a:prstGeom prst="rect">
            <a:avLst/>
          </a:prstGeom>
        </p:spPr>
      </p:pic>
      <p:sp>
        <p:nvSpPr>
          <p:cNvPr id="7" name="Title 1">
            <a:extLst>
              <a:ext uri="{FF2B5EF4-FFF2-40B4-BE49-F238E27FC236}">
                <a16:creationId xmlns:a16="http://schemas.microsoft.com/office/drawing/2014/main" id="{7DF6931A-C03F-46E0-9829-C0192791D691}"/>
              </a:ext>
            </a:extLst>
          </p:cNvPr>
          <p:cNvSpPr>
            <a:spLocks noGrp="1"/>
          </p:cNvSpPr>
          <p:nvPr>
            <p:ph type="title"/>
          </p:nvPr>
        </p:nvSpPr>
        <p:spPr>
          <a:xfrm>
            <a:off x="1012876" y="1505932"/>
            <a:ext cx="6674178" cy="3846136"/>
          </a:xfrm>
          <a:noFill/>
        </p:spPr>
        <p:txBody>
          <a:bodyPr lIns="274320" tIns="182880" rIns="274320" bIns="182880" anchor="ctr">
            <a:normAutofit/>
          </a:bodyPr>
          <a:lstStyle>
            <a:lvl1pPr algn="l">
              <a:defRPr sz="4800" b="0">
                <a:solidFill>
                  <a:schemeClr val="bg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BE7BC4EF-F649-4F01-B916-C8C62BED593B}"/>
              </a:ext>
            </a:extLst>
          </p:cNvPr>
          <p:cNvCxnSpPr/>
          <p:nvPr userDrawn="1"/>
        </p:nvCxnSpPr>
        <p:spPr>
          <a:xfrm>
            <a:off x="906700" y="2185175"/>
            <a:ext cx="0" cy="22710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593610"/>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5B4D563-B805-4967-B4A5-7DA8CFDBA2E7}"/>
              </a:ext>
            </a:extLst>
          </p:cNvPr>
          <p:cNvGrpSpPr/>
          <p:nvPr userDrawn="1"/>
        </p:nvGrpSpPr>
        <p:grpSpPr>
          <a:xfrm>
            <a:off x="393406" y="127236"/>
            <a:ext cx="11331481" cy="6603528"/>
            <a:chOff x="393406" y="127236"/>
            <a:chExt cx="11331481" cy="6603528"/>
          </a:xfrm>
        </p:grpSpPr>
        <p:grpSp>
          <p:nvGrpSpPr>
            <p:cNvPr id="8" name="Group 7">
              <a:extLst>
                <a:ext uri="{FF2B5EF4-FFF2-40B4-BE49-F238E27FC236}">
                  <a16:creationId xmlns:a16="http://schemas.microsoft.com/office/drawing/2014/main" id="{39083D83-75C4-4114-A240-0924FDBD1F63}"/>
                </a:ext>
              </a:extLst>
            </p:cNvPr>
            <p:cNvGrpSpPr/>
            <p:nvPr userDrawn="1"/>
          </p:nvGrpSpPr>
          <p:grpSpPr>
            <a:xfrm>
              <a:off x="393406" y="127236"/>
              <a:ext cx="365760" cy="6603528"/>
              <a:chOff x="255182" y="223284"/>
              <a:chExt cx="365760" cy="6603528"/>
            </a:xfrm>
          </p:grpSpPr>
          <p:sp>
            <p:nvSpPr>
              <p:cNvPr id="140" name="Oval 139">
                <a:extLst>
                  <a:ext uri="{FF2B5EF4-FFF2-40B4-BE49-F238E27FC236}">
                    <a16:creationId xmlns:a16="http://schemas.microsoft.com/office/drawing/2014/main" id="{A0EFA1BB-5924-46C2-B511-0CECF369A047}"/>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43FD3F82-666B-432D-AFF2-005F227077D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5732592D-A38A-491D-B2E3-25A2E51E0B30}"/>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CE21CFD6-1D75-4C12-A638-E498DE3DE2E8}"/>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EF0E0C5-54AA-4A7B-A923-C2E4E690877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D2B45A5-538B-4E63-BA25-DE138BFE93E7}"/>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52FCDABE-1A6D-41C9-B858-9813D30B06EC}"/>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A8265547-6A88-40EA-8E94-11C093DAA12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042C22A5-3C19-4ECA-A27F-EA386C1FAD0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FC0B9DEA-2187-4163-A666-BB82913B3955}"/>
                </a:ext>
              </a:extLst>
            </p:cNvPr>
            <p:cNvGrpSpPr/>
            <p:nvPr userDrawn="1"/>
          </p:nvGrpSpPr>
          <p:grpSpPr>
            <a:xfrm>
              <a:off x="1236923" y="127236"/>
              <a:ext cx="365760" cy="6603528"/>
              <a:chOff x="255182" y="223284"/>
              <a:chExt cx="365760" cy="6603528"/>
            </a:xfrm>
          </p:grpSpPr>
          <p:sp>
            <p:nvSpPr>
              <p:cNvPr id="131" name="Oval 130">
                <a:extLst>
                  <a:ext uri="{FF2B5EF4-FFF2-40B4-BE49-F238E27FC236}">
                    <a16:creationId xmlns:a16="http://schemas.microsoft.com/office/drawing/2014/main" id="{511702D1-E755-43BF-8260-F071BBF54B86}"/>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27A0EAEE-66A6-465D-A3B0-003FFDD55FCC}"/>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957B0320-5285-4D09-B203-3ADF2D48A36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1CB37227-A281-4649-81BA-9FB4E1FEE9F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682A41CB-CCE7-4F11-A6CF-B84FB663B3C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D38962E-9D67-4EBB-94B5-AB2EA78BD09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2E524614-4DA6-4956-B7B0-6A5A164A08ED}"/>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516FB4A6-AD42-41C6-B933-466A1C4EE9E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1EFE35AA-DD81-4B21-95CE-072D681CD9D7}"/>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80BD3A37-F42F-49DE-BB0F-3742ABE96E23}"/>
                </a:ext>
              </a:extLst>
            </p:cNvPr>
            <p:cNvGrpSpPr/>
            <p:nvPr userDrawn="1"/>
          </p:nvGrpSpPr>
          <p:grpSpPr>
            <a:xfrm>
              <a:off x="2080440" y="127236"/>
              <a:ext cx="365760" cy="6603528"/>
              <a:chOff x="255182" y="223284"/>
              <a:chExt cx="365760" cy="6603528"/>
            </a:xfrm>
          </p:grpSpPr>
          <p:sp>
            <p:nvSpPr>
              <p:cNvPr id="122" name="Oval 121">
                <a:extLst>
                  <a:ext uri="{FF2B5EF4-FFF2-40B4-BE49-F238E27FC236}">
                    <a16:creationId xmlns:a16="http://schemas.microsoft.com/office/drawing/2014/main" id="{E154B93B-C5FE-49D9-B4EC-B4CD7BF96B94}"/>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3A9B140-B976-4F92-80A0-7531D79B700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63D405E6-006A-4C44-8FED-AE9756FC88E6}"/>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85347A2-7CC4-4262-A7E5-4203959288DD}"/>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87ADB6A-EEF5-4E1A-B1D5-56446E18CD3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2795566-34E2-4C36-A57D-F3F4CBF32C2F}"/>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ABB44108-BFFC-4C4C-AB91-0A19262F16E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E2A5CBBA-1540-4E00-9486-B575A2E697D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B006C85-D5C6-4F74-81E6-1247C785D56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D5737C95-77F6-469D-A709-F8EE55182736}"/>
                </a:ext>
              </a:extLst>
            </p:cNvPr>
            <p:cNvGrpSpPr/>
            <p:nvPr userDrawn="1"/>
          </p:nvGrpSpPr>
          <p:grpSpPr>
            <a:xfrm>
              <a:off x="2923957" y="127236"/>
              <a:ext cx="365760" cy="6603528"/>
              <a:chOff x="255182" y="223284"/>
              <a:chExt cx="365760" cy="6603528"/>
            </a:xfrm>
          </p:grpSpPr>
          <p:sp>
            <p:nvSpPr>
              <p:cNvPr id="113" name="Oval 112">
                <a:extLst>
                  <a:ext uri="{FF2B5EF4-FFF2-40B4-BE49-F238E27FC236}">
                    <a16:creationId xmlns:a16="http://schemas.microsoft.com/office/drawing/2014/main" id="{49F2B929-AFB3-459F-BB80-48DC8696EBCF}"/>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AAABA327-BEA0-45F0-B834-FBFFF2C09FF2}"/>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D2AF781E-C8E9-461A-85B8-7F1B5545838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53B7998-3E60-4AA2-9776-E83D3B3EDDDC}"/>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4D35EAF-07A5-4867-8399-3D3EA1F67CB5}"/>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1445AA73-05C2-4A95-ADF7-80B8384D5D4D}"/>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F0F0967-9973-43CD-853F-08B786ED34A6}"/>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FF18AE8-8F8A-48AE-9CCE-2222E854994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63FCE8E-4561-4E46-A0D4-4D20631B442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8E2450C9-AE68-4830-8E4B-11FCE4E772E6}"/>
                </a:ext>
              </a:extLst>
            </p:cNvPr>
            <p:cNvGrpSpPr/>
            <p:nvPr userDrawn="1"/>
          </p:nvGrpSpPr>
          <p:grpSpPr>
            <a:xfrm>
              <a:off x="3767474" y="127236"/>
              <a:ext cx="365760" cy="6603528"/>
              <a:chOff x="255182" y="223284"/>
              <a:chExt cx="365760" cy="6603528"/>
            </a:xfrm>
          </p:grpSpPr>
          <p:sp>
            <p:nvSpPr>
              <p:cNvPr id="104" name="Oval 103">
                <a:extLst>
                  <a:ext uri="{FF2B5EF4-FFF2-40B4-BE49-F238E27FC236}">
                    <a16:creationId xmlns:a16="http://schemas.microsoft.com/office/drawing/2014/main" id="{8F7852B9-DD54-403F-A673-C70EFE658A1B}"/>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0E0AD34-AF16-4FAA-8698-DBBEBBF26B49}"/>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D958CC4-74D8-42FA-8154-B89416E2F4B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E6CC8EE-5414-405C-BCA4-C5C5069D986F}"/>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00E04FA-ACA8-4DC4-8312-68120E2C4951}"/>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C3D9528-81FF-46F9-943B-9A5D7D8D9D6F}"/>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3F69C2BA-BBA6-42F3-85CC-8F34062B2ED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6C5BE0FB-1C47-41BF-8191-E693530CBEA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8C34366F-FC0B-415A-A398-D75034263399}"/>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189A5EA-CEA8-4162-BAEA-305DAC079C18}"/>
                </a:ext>
              </a:extLst>
            </p:cNvPr>
            <p:cNvGrpSpPr/>
            <p:nvPr userDrawn="1"/>
          </p:nvGrpSpPr>
          <p:grpSpPr>
            <a:xfrm>
              <a:off x="4610991" y="127236"/>
              <a:ext cx="365760" cy="6603528"/>
              <a:chOff x="255182" y="223284"/>
              <a:chExt cx="365760" cy="6603528"/>
            </a:xfrm>
          </p:grpSpPr>
          <p:sp>
            <p:nvSpPr>
              <p:cNvPr id="95" name="Oval 94">
                <a:extLst>
                  <a:ext uri="{FF2B5EF4-FFF2-40B4-BE49-F238E27FC236}">
                    <a16:creationId xmlns:a16="http://schemas.microsoft.com/office/drawing/2014/main" id="{554CEE53-66DB-4A4D-B2AE-68E83A338D8A}"/>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EC45AFF5-110B-4401-83E4-A36E7AD84DF6}"/>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D75E097-7725-4B18-B1C0-264335E3A05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C6A1FBF-80B5-4271-9B9E-E1484A71D66F}"/>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E4FA3D-9389-4F47-BE83-E2E78A8CE961}"/>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D63354A-8985-45A4-80D1-65927A56CD3A}"/>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B9F08E8-AB2B-4132-8D45-29FAE1F7398B}"/>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5BCD1C3-4C16-403F-BEB0-3ED97080D32A}"/>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F298440A-87D3-4EBD-A1E3-03B11613192E}"/>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4AABA25-F1CB-4ADB-A6FF-E0B13E02C5F3}"/>
                </a:ext>
              </a:extLst>
            </p:cNvPr>
            <p:cNvGrpSpPr/>
            <p:nvPr userDrawn="1"/>
          </p:nvGrpSpPr>
          <p:grpSpPr>
            <a:xfrm>
              <a:off x="5454508" y="127236"/>
              <a:ext cx="365760" cy="6603528"/>
              <a:chOff x="255182" y="223284"/>
              <a:chExt cx="365760" cy="6603528"/>
            </a:xfrm>
          </p:grpSpPr>
          <p:sp>
            <p:nvSpPr>
              <p:cNvPr id="86" name="Oval 85">
                <a:extLst>
                  <a:ext uri="{FF2B5EF4-FFF2-40B4-BE49-F238E27FC236}">
                    <a16:creationId xmlns:a16="http://schemas.microsoft.com/office/drawing/2014/main" id="{646D499C-C7AC-4D21-8A91-702B727B093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F43D3812-AECF-4D4C-BDB6-2351352DAFCA}"/>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8D55E726-6A95-4513-99BA-5176580A471F}"/>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458B852-1576-4536-832D-7CD4B7A1A79A}"/>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5A3425C-8C21-4341-BF36-5D13DA99142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8EDAE73-480F-4C20-9F08-E7DD93190DD0}"/>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77E2CAB2-48C5-483A-8969-6E97DD222D7C}"/>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0A0D8757-2B49-4914-8EBF-05B80B1C77C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308E6678-49B2-4269-8157-0DD7A8888F7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8EC186D3-CF70-4F30-B201-ACDB7BD20B51}"/>
                </a:ext>
              </a:extLst>
            </p:cNvPr>
            <p:cNvGrpSpPr/>
            <p:nvPr userDrawn="1"/>
          </p:nvGrpSpPr>
          <p:grpSpPr>
            <a:xfrm>
              <a:off x="6298025" y="127236"/>
              <a:ext cx="365760" cy="6603528"/>
              <a:chOff x="255182" y="223284"/>
              <a:chExt cx="365760" cy="6603528"/>
            </a:xfrm>
          </p:grpSpPr>
          <p:sp>
            <p:nvSpPr>
              <p:cNvPr id="77" name="Oval 76">
                <a:extLst>
                  <a:ext uri="{FF2B5EF4-FFF2-40B4-BE49-F238E27FC236}">
                    <a16:creationId xmlns:a16="http://schemas.microsoft.com/office/drawing/2014/main" id="{F2DD75AB-8036-42F5-AE7E-D167253665A7}"/>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BCDD6A9-57CD-46C9-BE36-1D8EE17FE292}"/>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22248E7-A49D-43C3-82E1-091C9BFCC519}"/>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BC557B5-2B5D-4FE8-955F-8FDC188840FA}"/>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D871683-A862-4F1A-89F8-6BEF61D65AB5}"/>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33105616-7ADC-48AD-9109-19E1E9DE34B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82F5B2E0-68DC-4CCF-ADFD-4AAAC1826E5F}"/>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A302D3D-EA59-4329-B96F-D6DCB2D42ED0}"/>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9E81A6DE-7DBD-4927-9153-AF8F97E46B0E}"/>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B1BE670-2B75-4BF3-837C-E63B2E39A0A9}"/>
                </a:ext>
              </a:extLst>
            </p:cNvPr>
            <p:cNvGrpSpPr/>
            <p:nvPr userDrawn="1"/>
          </p:nvGrpSpPr>
          <p:grpSpPr>
            <a:xfrm>
              <a:off x="7141542" y="127236"/>
              <a:ext cx="365760" cy="6603528"/>
              <a:chOff x="255182" y="223284"/>
              <a:chExt cx="365760" cy="6603528"/>
            </a:xfrm>
          </p:grpSpPr>
          <p:sp>
            <p:nvSpPr>
              <p:cNvPr id="68" name="Oval 67">
                <a:extLst>
                  <a:ext uri="{FF2B5EF4-FFF2-40B4-BE49-F238E27FC236}">
                    <a16:creationId xmlns:a16="http://schemas.microsoft.com/office/drawing/2014/main" id="{1E8F19B7-46AF-493E-969C-E6209E4EB7DA}"/>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6494556-7CB2-4A00-AEB1-4E502720E1B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023A4B3E-0A14-4952-BBFE-3A0A9D95E3C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CF05E730-373B-4929-9E40-5136A0B8B4A1}"/>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00B1E49-B83F-4276-B5DA-9270D9507B6F}"/>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1316B58-06FD-4833-AE42-319255CA2B8A}"/>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2F962C1F-F73D-4A3F-BE2B-1DC44B6D3AED}"/>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9C797D1-C58B-40E5-B782-AC3939F727EE}"/>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A283D6E-0189-4A73-9849-1E0564AC3A7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76DB612-AF41-4261-84E1-DA9B7D090129}"/>
                </a:ext>
              </a:extLst>
            </p:cNvPr>
            <p:cNvGrpSpPr/>
            <p:nvPr userDrawn="1"/>
          </p:nvGrpSpPr>
          <p:grpSpPr>
            <a:xfrm>
              <a:off x="7985059" y="127236"/>
              <a:ext cx="365760" cy="6603528"/>
              <a:chOff x="255182" y="223284"/>
              <a:chExt cx="365760" cy="6603528"/>
            </a:xfrm>
          </p:grpSpPr>
          <p:sp>
            <p:nvSpPr>
              <p:cNvPr id="59" name="Oval 58">
                <a:extLst>
                  <a:ext uri="{FF2B5EF4-FFF2-40B4-BE49-F238E27FC236}">
                    <a16:creationId xmlns:a16="http://schemas.microsoft.com/office/drawing/2014/main" id="{EF22AE62-9EE7-4F07-A8BC-EBE193DDB79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41168F2-BF3F-491E-AE54-8884CE9ECE50}"/>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81A3A8E-E914-4044-9435-49C9D015EC2B}"/>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1BD8B7D-493F-4388-80FD-B0BDB16A1B20}"/>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892834F-8C2A-48DC-897F-BEF8686DAFB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27ECBCCF-3A1A-4D40-A079-2B6134973163}"/>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F40EEF4-76A1-4046-8BB6-ADF840191E06}"/>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64BBE8E-259F-4EC6-A363-01BB4E7C8D18}"/>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5E369BD-454F-4E82-8041-7EBD92E9524D}"/>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9412D70B-0E95-4C4C-AD5C-C4EA1AF5E996}"/>
                </a:ext>
              </a:extLst>
            </p:cNvPr>
            <p:cNvGrpSpPr/>
            <p:nvPr userDrawn="1"/>
          </p:nvGrpSpPr>
          <p:grpSpPr>
            <a:xfrm>
              <a:off x="8828576" y="127236"/>
              <a:ext cx="365760" cy="6603528"/>
              <a:chOff x="255182" y="223284"/>
              <a:chExt cx="365760" cy="6603528"/>
            </a:xfrm>
          </p:grpSpPr>
          <p:sp>
            <p:nvSpPr>
              <p:cNvPr id="50" name="Oval 49">
                <a:extLst>
                  <a:ext uri="{FF2B5EF4-FFF2-40B4-BE49-F238E27FC236}">
                    <a16:creationId xmlns:a16="http://schemas.microsoft.com/office/drawing/2014/main" id="{3FD68E57-D0F2-486A-94B5-6FCBB5049091}"/>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B93FEDF9-DD71-40F5-9FFB-2F051E6BD3F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CC33F8C-4CC7-43B0-AC4A-AA6756C083D8}"/>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F347334-A7FB-4B22-B7E7-516C06D28B1C}"/>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D4CDB79-FBFD-425D-A616-1B095D37E79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2AB4DB97-ACC7-4767-9FC2-72DBDB32A92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18512E3-C92D-4D57-893B-01F7030343BD}"/>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5D583D5-5929-4B77-86C4-0FFAF72E4724}"/>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78D7C0DC-1B18-4CB0-A17C-E13901C190F5}"/>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F75669AA-0BFA-429E-B002-70B0B195129D}"/>
                </a:ext>
              </a:extLst>
            </p:cNvPr>
            <p:cNvGrpSpPr/>
            <p:nvPr userDrawn="1"/>
          </p:nvGrpSpPr>
          <p:grpSpPr>
            <a:xfrm>
              <a:off x="9672093" y="127236"/>
              <a:ext cx="365760" cy="6603528"/>
              <a:chOff x="255182" y="223284"/>
              <a:chExt cx="365760" cy="6603528"/>
            </a:xfrm>
          </p:grpSpPr>
          <p:sp>
            <p:nvSpPr>
              <p:cNvPr id="41" name="Oval 40">
                <a:extLst>
                  <a:ext uri="{FF2B5EF4-FFF2-40B4-BE49-F238E27FC236}">
                    <a16:creationId xmlns:a16="http://schemas.microsoft.com/office/drawing/2014/main" id="{FF817E54-6684-4E06-BF2F-81B2923859CB}"/>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8A319FC7-7752-46F9-AA9C-0DC500055FCE}"/>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48DB283-81C1-4088-AC58-55978243076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79A63D9-954E-402F-8A0D-D7D5D36211C3}"/>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CE77E37-895B-417A-8D75-018B19D31F86}"/>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DC2E815-9ABC-4CB4-A20C-D8D1A2261B40}"/>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711BE1A-5461-45CF-88F0-EA9A9F301515}"/>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00DADAA-698F-43C9-8809-6C3BE1898560}"/>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96DACCA-DC00-4DB2-A30B-B0BD88E8C57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2333C31C-801A-443E-BAE6-DEF86BBD1784}"/>
                </a:ext>
              </a:extLst>
            </p:cNvPr>
            <p:cNvGrpSpPr/>
            <p:nvPr userDrawn="1"/>
          </p:nvGrpSpPr>
          <p:grpSpPr>
            <a:xfrm>
              <a:off x="10515610" y="127236"/>
              <a:ext cx="365760" cy="6603528"/>
              <a:chOff x="255182" y="223284"/>
              <a:chExt cx="365760" cy="6603528"/>
            </a:xfrm>
          </p:grpSpPr>
          <p:sp>
            <p:nvSpPr>
              <p:cNvPr id="32" name="Oval 31">
                <a:extLst>
                  <a:ext uri="{FF2B5EF4-FFF2-40B4-BE49-F238E27FC236}">
                    <a16:creationId xmlns:a16="http://schemas.microsoft.com/office/drawing/2014/main" id="{3D1BAA51-517F-4674-A2A0-B2694614FE7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BAF14D8-9F36-457E-9252-5FB8B48F067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148647F-2593-4498-9773-9711C3719A2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76F3496-50D3-43E9-B627-2DF864A06AA6}"/>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79A05D1-5EAA-4BCD-B5FB-60D9F2892AE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F12F9F4-B3CA-492A-ABCE-D034BF1518FD}"/>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A23E0BF-E68D-40CA-920E-EAF73CDA1F28}"/>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799684-C37F-4028-A530-5292C733636A}"/>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92DF68C-8FE2-418E-9AD7-1A7478547F2B}"/>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310412B-73F7-48DA-8B49-49F824959D16}"/>
                </a:ext>
              </a:extLst>
            </p:cNvPr>
            <p:cNvGrpSpPr/>
            <p:nvPr userDrawn="1"/>
          </p:nvGrpSpPr>
          <p:grpSpPr>
            <a:xfrm>
              <a:off x="11359127" y="127236"/>
              <a:ext cx="365760" cy="6603528"/>
              <a:chOff x="255182" y="223284"/>
              <a:chExt cx="365760" cy="6603528"/>
            </a:xfrm>
          </p:grpSpPr>
          <p:sp>
            <p:nvSpPr>
              <p:cNvPr id="23" name="Oval 22">
                <a:extLst>
                  <a:ext uri="{FF2B5EF4-FFF2-40B4-BE49-F238E27FC236}">
                    <a16:creationId xmlns:a16="http://schemas.microsoft.com/office/drawing/2014/main" id="{8A4D095A-148C-409D-8900-893F1EDFE4DA}"/>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B16B639-F7D6-4A42-8A2B-BDF8932ED677}"/>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533C86A-3395-4F72-9929-DC5A045FE38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887F4AB-CCBE-419D-8E7A-34BEC0F4D33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5A50158-56DD-4265-AEA2-8531B4B57B7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8E484DD-DD52-47C5-B561-9C6B4CCDDFCE}"/>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8BF94DB-7268-42C4-8C11-F35F8F90E988}"/>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38D4A0B-11B1-43FD-BD14-8D1423A2004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6F674F3-5BF2-4945-B0A4-8DD9F1C05ACA}"/>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 name="Rectangle 3">
            <a:extLst>
              <a:ext uri="{FF2B5EF4-FFF2-40B4-BE49-F238E27FC236}">
                <a16:creationId xmlns:a16="http://schemas.microsoft.com/office/drawing/2014/main" id="{1C271D45-2DF2-471F-AF54-C23D29AA54E1}"/>
              </a:ext>
            </a:extLst>
          </p:cNvPr>
          <p:cNvSpPr/>
          <p:nvPr userDrawn="1"/>
        </p:nvSpPr>
        <p:spPr>
          <a:xfrm>
            <a:off x="0" y="1957138"/>
            <a:ext cx="12192000" cy="38419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6CBA75-C195-43AD-826E-EF1D637B5A82}"/>
              </a:ext>
            </a:extLst>
          </p:cNvPr>
          <p:cNvSpPr>
            <a:spLocks noGrp="1"/>
          </p:cNvSpPr>
          <p:nvPr>
            <p:ph type="title"/>
          </p:nvPr>
        </p:nvSpPr>
        <p:spPr>
          <a:xfrm>
            <a:off x="1222299" y="2294024"/>
            <a:ext cx="9830712" cy="1791364"/>
          </a:xfrm>
        </p:spPr>
        <p:txBody>
          <a:bodyPr anchor="b">
            <a:normAutofit/>
          </a:bodyPr>
          <a:lstStyle>
            <a:lvl1pP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9A8FF0-F098-4F16-AAB6-9CEB53E10823}"/>
              </a:ext>
            </a:extLst>
          </p:cNvPr>
          <p:cNvSpPr>
            <a:spLocks noGrp="1"/>
          </p:cNvSpPr>
          <p:nvPr>
            <p:ph type="body" idx="1"/>
          </p:nvPr>
        </p:nvSpPr>
        <p:spPr>
          <a:xfrm>
            <a:off x="1222299" y="4085389"/>
            <a:ext cx="9830712" cy="1300567"/>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Graphic 5">
            <a:extLst>
              <a:ext uri="{FF2B5EF4-FFF2-40B4-BE49-F238E27FC236}">
                <a16:creationId xmlns:a16="http://schemas.microsoft.com/office/drawing/2014/main" id="{CB04C6CA-BBF6-41D4-B5DF-39867478344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8533246" y="963661"/>
            <a:ext cx="2519765" cy="580340"/>
          </a:xfrm>
          <a:prstGeom prst="rect">
            <a:avLst/>
          </a:prstGeom>
        </p:spPr>
      </p:pic>
    </p:spTree>
    <p:extLst>
      <p:ext uri="{BB962C8B-B14F-4D97-AF65-F5344CB8AC3E}">
        <p14:creationId xmlns:p14="http://schemas.microsoft.com/office/powerpoint/2010/main" val="17504251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Chart Analysis 1">
    <p:bg>
      <p:bgPr>
        <a:solidFill>
          <a:schemeClr val="accent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61A397F3-D899-4650-8EAC-A9E8411B36AE}"/>
              </a:ext>
            </a:extLst>
          </p:cNvPr>
          <p:cNvSpPr>
            <a:spLocks noGrp="1"/>
          </p:cNvSpPr>
          <p:nvPr>
            <p:ph type="pic" sz="quarter" idx="19"/>
          </p:nvPr>
        </p:nvSpPr>
        <p:spPr>
          <a:xfrm>
            <a:off x="6964218" y="0"/>
            <a:ext cx="5227782" cy="6858000"/>
          </a:xfrm>
          <a:prstGeom prst="rect">
            <a:avLst/>
          </a:prstGeom>
          <a:solidFill>
            <a:schemeClr val="accent2">
              <a:lumMod val="75000"/>
            </a:schemeClr>
          </a:solidFill>
        </p:spPr>
        <p:txBody>
          <a:bodyPr wrap="square">
            <a:noAutofit/>
          </a:bodyPr>
          <a:lstStyle>
            <a:lvl1pPr marL="0" indent="0" algn="ctr">
              <a:buNone/>
              <a:defRPr>
                <a:solidFill>
                  <a:schemeClr val="bg1"/>
                </a:solidFill>
              </a:defRPr>
            </a:lvl1pPr>
          </a:lstStyle>
          <a:p>
            <a:r>
              <a:rPr lang="en-US"/>
              <a:t>Click icon to add picture</a:t>
            </a:r>
          </a:p>
        </p:txBody>
      </p:sp>
      <p:sp>
        <p:nvSpPr>
          <p:cNvPr id="4" name="Text Placeholder 3"/>
          <p:cNvSpPr>
            <a:spLocks noGrp="1"/>
          </p:cNvSpPr>
          <p:nvPr>
            <p:ph type="body" sz="quarter" idx="16"/>
          </p:nvPr>
        </p:nvSpPr>
        <p:spPr>
          <a:xfrm>
            <a:off x="701336" y="1238250"/>
            <a:ext cx="5394664" cy="468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a:xfrm>
            <a:off x="701336" y="260662"/>
            <a:ext cx="5394663" cy="1022853"/>
          </a:xfrm>
        </p:spPr>
        <p:txBody>
          <a:bodyPr anchor="ctr"/>
          <a:lstStyle>
            <a:lvl1pPr>
              <a:defRPr>
                <a:solidFill>
                  <a:schemeClr val="bg1"/>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DFA2E6F7-30A0-46D4-B2EA-140B1409D336}"/>
              </a:ext>
            </a:extLst>
          </p:cNvPr>
          <p:cNvSpPr>
            <a:spLocks noGrp="1"/>
          </p:cNvSpPr>
          <p:nvPr>
            <p:ph type="sldNum" sz="quarter" idx="18"/>
          </p:nvPr>
        </p:nvSpPr>
        <p:spPr>
          <a:xfrm>
            <a:off x="10953144" y="6336850"/>
            <a:ext cx="332509" cy="331932"/>
          </a:xfrm>
          <a:prstGeom prst="ellipse">
            <a:avLst/>
          </a:prstGeom>
        </p:spPr>
        <p:txBody>
          <a:bodyPr/>
          <a:lstStyle/>
          <a:p>
            <a:fld id="{4A70B06D-F489-48FF-A885-ABB74CD5C952}" type="slidenum">
              <a:rPr lang="en-US" smtClean="0"/>
              <a:pPr/>
              <a:t>‹#›</a:t>
            </a:fld>
            <a:endParaRPr lang="en-US" dirty="0"/>
          </a:p>
        </p:txBody>
      </p:sp>
      <p:pic>
        <p:nvPicPr>
          <p:cNvPr id="7" name="Graphic 6">
            <a:extLst>
              <a:ext uri="{FF2B5EF4-FFF2-40B4-BE49-F238E27FC236}">
                <a16:creationId xmlns:a16="http://schemas.microsoft.com/office/drawing/2014/main" id="{2759149B-3EE2-4FBD-B7EA-3EC4F2BFC23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16960290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Chart Analysis 2">
    <p:bg>
      <p:bgPr>
        <a:solidFill>
          <a:schemeClr val="accent3"/>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524F80B-C0A7-4FA9-A123-BD5BB067E6D9}"/>
              </a:ext>
            </a:extLst>
          </p:cNvPr>
          <p:cNvSpPr>
            <a:spLocks noGrp="1"/>
          </p:cNvSpPr>
          <p:nvPr>
            <p:ph type="pic" sz="quarter" idx="19"/>
          </p:nvPr>
        </p:nvSpPr>
        <p:spPr>
          <a:xfrm>
            <a:off x="0" y="0"/>
            <a:ext cx="5412509" cy="6858000"/>
          </a:xfrm>
          <a:prstGeom prst="rect">
            <a:avLst/>
          </a:prstGeom>
          <a:solidFill>
            <a:schemeClr val="accent3">
              <a:lumMod val="90000"/>
              <a:lumOff val="10000"/>
            </a:schemeClr>
          </a:solidFill>
        </p:spPr>
        <p:txBody>
          <a:bodyPr wrap="square">
            <a:noAutofit/>
          </a:bodyPr>
          <a:lstStyle>
            <a:lvl1pPr marL="0" indent="0" algn="ctr">
              <a:buNone/>
              <a:defRPr>
                <a:solidFill>
                  <a:schemeClr val="bg1"/>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A595C1D1-8E3D-406F-9C43-8A3B98DE198D}"/>
              </a:ext>
            </a:extLst>
          </p:cNvPr>
          <p:cNvSpPr>
            <a:spLocks noGrp="1"/>
          </p:cNvSpPr>
          <p:nvPr>
            <p:ph type="body" sz="quarter" idx="16"/>
          </p:nvPr>
        </p:nvSpPr>
        <p:spPr>
          <a:xfrm>
            <a:off x="6267451" y="1319088"/>
            <a:ext cx="5220254" cy="4686300"/>
          </a:xfrm>
        </p:spPr>
        <p:txBody>
          <a:bodyPr/>
          <a:lstStyle>
            <a:lvl1pPr>
              <a:buClrTx/>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Rounded Corners 6">
            <a:extLst>
              <a:ext uri="{FF2B5EF4-FFF2-40B4-BE49-F238E27FC236}">
                <a16:creationId xmlns:a16="http://schemas.microsoft.com/office/drawing/2014/main" id="{E9751218-2FE2-44E5-831B-821304C8A606}"/>
              </a:ext>
            </a:extLst>
          </p:cNvPr>
          <p:cNvSpPr/>
          <p:nvPr userDrawn="1"/>
        </p:nvSpPr>
        <p:spPr>
          <a:xfrm>
            <a:off x="11111023" y="6320254"/>
            <a:ext cx="1080977" cy="365116"/>
          </a:xfrm>
          <a:prstGeom prst="roundRect">
            <a:avLst>
              <a:gd name="adj" fmla="val 0"/>
            </a:avLst>
          </a:prstGeom>
          <a:gradFill>
            <a:gsLst>
              <a:gs pos="0">
                <a:schemeClr val="accent1"/>
              </a:gs>
              <a:gs pos="100000">
                <a:schemeClr val="accent2">
                  <a:alpha val="8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8">
            <a:extLst>
              <a:ext uri="{FF2B5EF4-FFF2-40B4-BE49-F238E27FC236}">
                <a16:creationId xmlns:a16="http://schemas.microsoft.com/office/drawing/2014/main" id="{AEFAB0B1-5A29-4867-AD56-F90425DB94F1}"/>
              </a:ext>
            </a:extLst>
          </p:cNvPr>
          <p:cNvSpPr>
            <a:spLocks noGrp="1"/>
          </p:cNvSpPr>
          <p:nvPr>
            <p:ph type="title"/>
          </p:nvPr>
        </p:nvSpPr>
        <p:spPr>
          <a:xfrm>
            <a:off x="6267452" y="296235"/>
            <a:ext cx="5220254" cy="1022853"/>
          </a:xfrm>
        </p:spPr>
        <p:txBody>
          <a:bodyPr anchor="ct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4AD14DD-48F0-44A5-A0B3-47B059AF98EB}"/>
              </a:ext>
            </a:extLst>
          </p:cNvPr>
          <p:cNvSpPr>
            <a:spLocks noGrp="1"/>
          </p:cNvSpPr>
          <p:nvPr>
            <p:ph type="sldNum" sz="quarter" idx="18"/>
          </p:nvPr>
        </p:nvSpPr>
        <p:spPr>
          <a:xfrm>
            <a:off x="10953144" y="6336850"/>
            <a:ext cx="332509" cy="331932"/>
          </a:xfrm>
          <a:prstGeom prst="ellipse">
            <a:avLst/>
          </a:prstGeom>
        </p:spPr>
        <p:txBody>
          <a:bodyPr/>
          <a:lstStyle/>
          <a:p>
            <a:fld id="{4A70B06D-F489-48FF-A885-ABB74CD5C952}" type="slidenum">
              <a:rPr lang="en-US" smtClean="0"/>
              <a:pPr/>
              <a:t>‹#›</a:t>
            </a:fld>
            <a:endParaRPr lang="en-US" dirty="0"/>
          </a:p>
        </p:txBody>
      </p:sp>
      <p:pic>
        <p:nvPicPr>
          <p:cNvPr id="6" name="Graphic 5">
            <a:extLst>
              <a:ext uri="{FF2B5EF4-FFF2-40B4-BE49-F238E27FC236}">
                <a16:creationId xmlns:a16="http://schemas.microsoft.com/office/drawing/2014/main" id="{EA73A1F5-A68B-4E15-A350-A4B71CF7959E}"/>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6267451" y="6165385"/>
            <a:ext cx="1721033" cy="396380"/>
          </a:xfrm>
          <a:prstGeom prst="rect">
            <a:avLst/>
          </a:prstGeom>
        </p:spPr>
      </p:pic>
    </p:spTree>
    <p:extLst>
      <p:ext uri="{BB962C8B-B14F-4D97-AF65-F5344CB8AC3E}">
        <p14:creationId xmlns:p14="http://schemas.microsoft.com/office/powerpoint/2010/main" val="4271996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tyle one image">
    <p:spTree>
      <p:nvGrpSpPr>
        <p:cNvPr id="1" name=""/>
        <p:cNvGrpSpPr/>
        <p:nvPr/>
      </p:nvGrpSpPr>
      <p:grpSpPr>
        <a:xfrm>
          <a:off x="0" y="0"/>
          <a:ext cx="0" cy="0"/>
          <a:chOff x="0" y="0"/>
          <a:chExt cx="0" cy="0"/>
        </a:xfrm>
      </p:grpSpPr>
      <p:sp>
        <p:nvSpPr>
          <p:cNvPr id="2" name="Title 1"/>
          <p:cNvSpPr>
            <a:spLocks noGrp="1"/>
          </p:cNvSpPr>
          <p:nvPr>
            <p:ph type="title"/>
          </p:nvPr>
        </p:nvSpPr>
        <p:spPr>
          <a:xfrm>
            <a:off x="726393" y="160263"/>
            <a:ext cx="10622422" cy="583634"/>
          </a:xfrm>
          <a:prstGeom prst="rect">
            <a:avLst/>
          </a:prstGeom>
        </p:spPr>
        <p:txBody>
          <a:bodyPr/>
          <a:lstStyle/>
          <a:p>
            <a:r>
              <a:rPr lang="en-US"/>
              <a:t>Click to edit Master title style</a:t>
            </a:r>
          </a:p>
        </p:txBody>
      </p:sp>
      <p:sp>
        <p:nvSpPr>
          <p:cNvPr id="5" name="Slide Number Placeholder 4"/>
          <p:cNvSpPr>
            <a:spLocks noGrp="1"/>
          </p:cNvSpPr>
          <p:nvPr>
            <p:ph type="sldNum" sz="quarter" idx="12"/>
          </p:nvPr>
        </p:nvSpPr>
        <p:spPr>
          <a:xfrm>
            <a:off x="10953144" y="6336850"/>
            <a:ext cx="332509" cy="331932"/>
          </a:xfrm>
          <a:prstGeom prst="ellipse">
            <a:avLst/>
          </a:prstGeom>
        </p:spPr>
        <p:txBody>
          <a:bodyPr/>
          <a:lstStyle/>
          <a:p>
            <a:fld id="{1A1413E7-083E-4282-9C14-E71B79F08B52}" type="slidenum">
              <a:rPr lang="en-US" smtClean="0"/>
              <a:pPr/>
              <a:t>‹#›</a:t>
            </a:fld>
            <a:endParaRPr lang="en-US"/>
          </a:p>
        </p:txBody>
      </p:sp>
      <p:sp>
        <p:nvSpPr>
          <p:cNvPr id="7" name="Picture Placeholder 6"/>
          <p:cNvSpPr>
            <a:spLocks noGrp="1"/>
          </p:cNvSpPr>
          <p:nvPr>
            <p:ph type="pic" sz="quarter" idx="13"/>
          </p:nvPr>
        </p:nvSpPr>
        <p:spPr>
          <a:xfrm>
            <a:off x="795683" y="1347550"/>
            <a:ext cx="5076870" cy="4369586"/>
          </a:xfrm>
          <a:prstGeom prst="rect">
            <a:avLst/>
          </a:prstGeom>
          <a:solidFill>
            <a:schemeClr val="bg1">
              <a:lumMod val="95000"/>
            </a:schemeClr>
          </a:solidFill>
          <a:ln>
            <a:noFill/>
          </a:ln>
        </p:spPr>
        <p:txBody>
          <a:bodyPr anchor="ctr"/>
          <a:lstStyle>
            <a:lvl1pPr marL="0" indent="0" algn="ctr">
              <a:buNone/>
              <a:defRPr>
                <a:solidFill>
                  <a:schemeClr val="tx1"/>
                </a:solidFill>
              </a:defRPr>
            </a:lvl1pPr>
          </a:lstStyle>
          <a:p>
            <a:r>
              <a:rPr lang="en-US"/>
              <a:t>Click icon to add picture</a:t>
            </a:r>
            <a:endParaRPr lang="en-US" dirty="0"/>
          </a:p>
        </p:txBody>
      </p:sp>
      <p:sp>
        <p:nvSpPr>
          <p:cNvPr id="9" name="Text Placeholder 8"/>
          <p:cNvSpPr>
            <a:spLocks noGrp="1"/>
          </p:cNvSpPr>
          <p:nvPr>
            <p:ph type="body" sz="quarter" idx="14"/>
          </p:nvPr>
        </p:nvSpPr>
        <p:spPr>
          <a:xfrm>
            <a:off x="6378645" y="1347550"/>
            <a:ext cx="4970170" cy="43695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9E429795-9461-430D-B56D-CAD058F38DBF}"/>
              </a:ext>
            </a:extLst>
          </p:cNvPr>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193504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Image and Text 2">
    <p:spTree>
      <p:nvGrpSpPr>
        <p:cNvPr id="1" name=""/>
        <p:cNvGrpSpPr/>
        <p:nvPr/>
      </p:nvGrpSpPr>
      <p:grpSpPr>
        <a:xfrm>
          <a:off x="0" y="0"/>
          <a:ext cx="0" cy="0"/>
          <a:chOff x="0" y="0"/>
          <a:chExt cx="0" cy="0"/>
        </a:xfrm>
      </p:grpSpPr>
      <p:sp>
        <p:nvSpPr>
          <p:cNvPr id="2" name="Title 1"/>
          <p:cNvSpPr>
            <a:spLocks noGrp="1"/>
          </p:cNvSpPr>
          <p:nvPr>
            <p:ph type="title"/>
          </p:nvPr>
        </p:nvSpPr>
        <p:spPr>
          <a:xfrm>
            <a:off x="726393" y="160263"/>
            <a:ext cx="10622422" cy="583634"/>
          </a:xfrm>
          <a:prstGeom prst="rect">
            <a:avLst/>
          </a:prstGeom>
        </p:spPr>
        <p:txBody>
          <a:bodyPr/>
          <a:lstStyle/>
          <a:p>
            <a:r>
              <a:rPr lang="en-US"/>
              <a:t>Click to edit Master title style</a:t>
            </a:r>
          </a:p>
        </p:txBody>
      </p:sp>
      <p:sp>
        <p:nvSpPr>
          <p:cNvPr id="4" name="Slide Number Placeholder 3"/>
          <p:cNvSpPr>
            <a:spLocks noGrp="1"/>
          </p:cNvSpPr>
          <p:nvPr>
            <p:ph type="sldNum" sz="quarter" idx="11"/>
          </p:nvPr>
        </p:nvSpPr>
        <p:spPr>
          <a:xfrm>
            <a:off x="10953144" y="6336850"/>
            <a:ext cx="332509" cy="331932"/>
          </a:xfrm>
          <a:prstGeom prst="ellipse">
            <a:avLst/>
          </a:prstGeom>
        </p:spPr>
        <p:txBody>
          <a:bodyPr/>
          <a:lstStyle/>
          <a:p>
            <a:fld id="{963958E2-A1C4-465B-9BA0-6F36993100AC}" type="slidenum">
              <a:rPr lang="en-US" smtClean="0"/>
              <a:pPr/>
              <a:t>‹#›</a:t>
            </a:fld>
            <a:endParaRPr lang="en-US" dirty="0"/>
          </a:p>
        </p:txBody>
      </p:sp>
      <p:sp>
        <p:nvSpPr>
          <p:cNvPr id="6" name="Picture Placeholder 5"/>
          <p:cNvSpPr>
            <a:spLocks noGrp="1"/>
          </p:cNvSpPr>
          <p:nvPr>
            <p:ph type="pic" sz="quarter" idx="12"/>
          </p:nvPr>
        </p:nvSpPr>
        <p:spPr>
          <a:xfrm>
            <a:off x="6739720" y="1289340"/>
            <a:ext cx="4609095" cy="4359430"/>
          </a:xfrm>
          <a:solidFill>
            <a:schemeClr val="bg1">
              <a:lumMod val="95000"/>
            </a:schemeClr>
          </a:solidFill>
        </p:spPr>
        <p:txBody>
          <a:bodyPr>
            <a:normAutofit/>
          </a:bodyPr>
          <a:lstStyle>
            <a:lvl1pPr marL="0" indent="0" algn="ctr">
              <a:buNone/>
              <a:defRPr sz="1467">
                <a:solidFill>
                  <a:schemeClr val="tx1"/>
                </a:solidFill>
              </a:defRPr>
            </a:lvl1pPr>
          </a:lstStyle>
          <a:p>
            <a:r>
              <a:rPr lang="en-US"/>
              <a:t>Click icon to add picture</a:t>
            </a:r>
            <a:endParaRPr lang="en-US" dirty="0"/>
          </a:p>
        </p:txBody>
      </p:sp>
      <p:sp>
        <p:nvSpPr>
          <p:cNvPr id="8" name="Text Placeholder 7"/>
          <p:cNvSpPr>
            <a:spLocks noGrp="1"/>
          </p:cNvSpPr>
          <p:nvPr>
            <p:ph type="body" sz="quarter" idx="13"/>
          </p:nvPr>
        </p:nvSpPr>
        <p:spPr>
          <a:xfrm>
            <a:off x="726393" y="1358124"/>
            <a:ext cx="5369607" cy="42906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8A4AC2C6-6D84-46FA-9B0F-6C558A0493F6}"/>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266205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4B23921-5FD6-496D-BEED-A6614607B061}"/>
              </a:ext>
            </a:extLst>
          </p:cNvPr>
          <p:cNvSpPr/>
          <p:nvPr userDrawn="1"/>
        </p:nvSpPr>
        <p:spPr>
          <a:xfrm>
            <a:off x="0" y="0"/>
            <a:ext cx="12192000" cy="6858000"/>
          </a:xfrm>
          <a:prstGeom prst="rect">
            <a:avLst/>
          </a:prstGeom>
          <a:solidFill>
            <a:srgbClr val="EEA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D7766B03-9FBB-44E4-AC88-A83AC6CCA5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7269"/>
          <a:stretch/>
        </p:blipFill>
        <p:spPr>
          <a:xfrm>
            <a:off x="6419088" y="-268691"/>
            <a:ext cx="5541264" cy="6857817"/>
          </a:xfrm>
          <a:prstGeom prst="rect">
            <a:avLst/>
          </a:prstGeom>
        </p:spPr>
      </p:pic>
      <p:sp>
        <p:nvSpPr>
          <p:cNvPr id="8" name="Text Placeholder 7">
            <a:extLst>
              <a:ext uri="{FF2B5EF4-FFF2-40B4-BE49-F238E27FC236}">
                <a16:creationId xmlns:a16="http://schemas.microsoft.com/office/drawing/2014/main" id="{B8C0D7DB-F9E4-4D57-A1E4-87C60DDBE03F}"/>
              </a:ext>
            </a:extLst>
          </p:cNvPr>
          <p:cNvSpPr>
            <a:spLocks noGrp="1"/>
          </p:cNvSpPr>
          <p:nvPr>
            <p:ph type="body" sz="quarter" idx="10"/>
          </p:nvPr>
        </p:nvSpPr>
        <p:spPr>
          <a:xfrm>
            <a:off x="2465817" y="1111375"/>
            <a:ext cx="7260365" cy="4271583"/>
          </a:xfrm>
        </p:spPr>
        <p:txBody>
          <a:bodyPr anchor="ctr">
            <a:normAutofit/>
          </a:bodyPr>
          <a:lstStyle>
            <a:lvl1pPr marL="0" indent="0" algn="ctr">
              <a:buNone/>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 name="Footer Placeholder 1">
            <a:extLst>
              <a:ext uri="{FF2B5EF4-FFF2-40B4-BE49-F238E27FC236}">
                <a16:creationId xmlns:a16="http://schemas.microsoft.com/office/drawing/2014/main" id="{AE27BA9D-1795-4EDD-BE6B-F5F92EEB922F}"/>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37DA4543-A112-4FC0-993C-1AE0AA2F9A25}"/>
              </a:ext>
            </a:extLst>
          </p:cNvPr>
          <p:cNvSpPr>
            <a:spLocks noGrp="1"/>
          </p:cNvSpPr>
          <p:nvPr>
            <p:ph type="sldNum" sz="quarter" idx="12"/>
          </p:nvPr>
        </p:nvSpPr>
        <p:spPr>
          <a:xfrm>
            <a:off x="10953144" y="6336850"/>
            <a:ext cx="332509" cy="331932"/>
          </a:xfrm>
          <a:prstGeom prst="ellipse">
            <a:avLst/>
          </a:prstGeom>
        </p:spPr>
        <p:txBody>
          <a:bodyPr/>
          <a:lstStyle/>
          <a:p>
            <a:fld id="{992A119F-89E9-4C96-BA81-42DD5E33DDF3}" type="slidenum">
              <a:rPr lang="en-US" smtClean="0"/>
              <a:pPr/>
              <a:t>‹#›</a:t>
            </a:fld>
            <a:endParaRPr lang="en-US"/>
          </a:p>
        </p:txBody>
      </p:sp>
      <p:pic>
        <p:nvPicPr>
          <p:cNvPr id="7" name="Graphic 6">
            <a:extLst>
              <a:ext uri="{FF2B5EF4-FFF2-40B4-BE49-F238E27FC236}">
                <a16:creationId xmlns:a16="http://schemas.microsoft.com/office/drawing/2014/main" id="{0E2F2F48-1370-4691-9AA5-541DDD19073C}"/>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2960991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showMasterPhAnim="0" preserve="1" userDrawn="1">
  <p:cSld name="1_Definifion with bg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F3133-8546-45C9-B613-0BDC9D5029E5}"/>
              </a:ext>
            </a:extLst>
          </p:cNvPr>
          <p:cNvSpPr>
            <a:spLocks noGrp="1"/>
          </p:cNvSpPr>
          <p:nvPr>
            <p:ph type="title"/>
          </p:nvPr>
        </p:nvSpPr>
        <p:spPr>
          <a:xfrm>
            <a:off x="4891941" y="598880"/>
            <a:ext cx="6522917" cy="1502875"/>
          </a:xfrm>
        </p:spPr>
        <p:txBody>
          <a:bodyPr anchor="ctr">
            <a:normAutofit/>
          </a:bodyPr>
          <a:lstStyle>
            <a:lvl1pPr>
              <a:defRPr sz="4800">
                <a:solidFill>
                  <a:schemeClr val="tx1"/>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41AAB5D3-2524-4B86-A6AB-93BA13707CA3}"/>
              </a:ext>
            </a:extLst>
          </p:cNvPr>
          <p:cNvSpPr/>
          <p:nvPr userDrawn="1"/>
        </p:nvSpPr>
        <p:spPr>
          <a:xfrm>
            <a:off x="0" y="0"/>
            <a:ext cx="12382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40598344-B5EF-4212-AC4D-5497A1EB3F43}"/>
              </a:ext>
            </a:extLst>
          </p:cNvPr>
          <p:cNvSpPr>
            <a:spLocks noGrp="1"/>
          </p:cNvSpPr>
          <p:nvPr>
            <p:ph type="sldNum" sz="quarter" idx="14"/>
          </p:nvPr>
        </p:nvSpPr>
        <p:spPr>
          <a:xfrm>
            <a:off x="10953144" y="6336850"/>
            <a:ext cx="332509" cy="331932"/>
          </a:xfrm>
          <a:prstGeom prst="ellipse">
            <a:avLst/>
          </a:prstGeom>
        </p:spPr>
        <p:txBody>
          <a:bodyPr/>
          <a:lstStyle/>
          <a:p>
            <a:fld id="{EEFAF9AE-16CC-4B20-9AEF-678ED1B9C7BB}" type="slidenum">
              <a:rPr lang="en-US" smtClean="0"/>
              <a:pPr/>
              <a:t>‹#›</a:t>
            </a:fld>
            <a:endParaRPr lang="en-US"/>
          </a:p>
        </p:txBody>
      </p:sp>
      <p:sp>
        <p:nvSpPr>
          <p:cNvPr id="6" name="Picture Placeholder 5">
            <a:extLst>
              <a:ext uri="{FF2B5EF4-FFF2-40B4-BE49-F238E27FC236}">
                <a16:creationId xmlns:a16="http://schemas.microsoft.com/office/drawing/2014/main" id="{44E006BD-1C8B-4FB9-B9F6-EEEB0C2E0D4A}"/>
              </a:ext>
            </a:extLst>
          </p:cNvPr>
          <p:cNvSpPr>
            <a:spLocks noGrp="1"/>
          </p:cNvSpPr>
          <p:nvPr>
            <p:ph type="pic" sz="quarter" idx="16"/>
          </p:nvPr>
        </p:nvSpPr>
        <p:spPr>
          <a:xfrm>
            <a:off x="123826" y="0"/>
            <a:ext cx="4114800" cy="6858000"/>
          </a:xfrm>
          <a:prstGeom prst="roundRect">
            <a:avLst>
              <a:gd name="adj" fmla="val 0"/>
            </a:avLst>
          </a:prstGeom>
          <a:solidFill>
            <a:schemeClr val="bg1">
              <a:lumMod val="95000"/>
            </a:schemeClr>
          </a:solidFill>
        </p:spPr>
        <p:txBody>
          <a:bodyPr/>
          <a:lstStyle>
            <a:lvl1pPr marL="0" indent="0" algn="ctr">
              <a:buNone/>
              <a:defRPr/>
            </a:lvl1pPr>
          </a:lstStyle>
          <a:p>
            <a:r>
              <a:rPr lang="en-US"/>
              <a:t>Click icon to add picture</a:t>
            </a:r>
          </a:p>
        </p:txBody>
      </p:sp>
      <p:sp>
        <p:nvSpPr>
          <p:cNvPr id="7" name="Text Placeholder 6">
            <a:extLst>
              <a:ext uri="{FF2B5EF4-FFF2-40B4-BE49-F238E27FC236}">
                <a16:creationId xmlns:a16="http://schemas.microsoft.com/office/drawing/2014/main" id="{4C0624BE-41CA-4768-A048-60202E167D82}"/>
              </a:ext>
            </a:extLst>
          </p:cNvPr>
          <p:cNvSpPr>
            <a:spLocks noGrp="1"/>
          </p:cNvSpPr>
          <p:nvPr>
            <p:ph type="body" sz="quarter" idx="17"/>
          </p:nvPr>
        </p:nvSpPr>
        <p:spPr>
          <a:xfrm>
            <a:off x="4859338" y="2470150"/>
            <a:ext cx="6473825" cy="3303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74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7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7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70000">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1000"/>
                                            <p:tgtEl>
                                              <p:spTgt spid="7">
                                                <p:txEl>
                                                  <p:pRg st="1" end="1"/>
                                                </p:txEl>
                                              </p:spTgt>
                                            </p:tgtEl>
                                          </p:cBhvr>
                                        </p:animEffect>
                                        <p:anim calcmode="lin" valueType="num">
                                          <p:cBhvr>
                                            <p:cTn id="1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1000"/>
                                            <p:tgtEl>
                                              <p:spTgt spid="7">
                                                <p:txEl>
                                                  <p:pRg st="2" end="2"/>
                                                </p:txEl>
                                              </p:spTgt>
                                            </p:tgtEl>
                                          </p:cBhvr>
                                        </p:animEffect>
                                        <p:anim calcmode="lin" valueType="num">
                                          <p:cBhvr>
                                            <p:cTn id="2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1000"/>
                                            <p:tgtEl>
                                              <p:spTgt spid="7">
                                                <p:txEl>
                                                  <p:pRg st="4" end="4"/>
                                                </p:txEl>
                                              </p:spTgt>
                                            </p:tgtEl>
                                          </p:cBhvr>
                                        </p:animEffect>
                                        <p:anim calcmode="lin" valueType="num">
                                          <p:cBhvr>
                                            <p:cTn id="3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42"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1000"/>
                                            <p:tgtEl>
                                              <p:spTgt spid="7">
                                                <p:txEl>
                                                  <p:pRg st="1" end="1"/>
                                                </p:txEl>
                                              </p:spTgt>
                                            </p:tgtEl>
                                          </p:cBhvr>
                                        </p:animEffect>
                                        <p:anim calcmode="lin" valueType="num">
                                          <p:cBhvr>
                                            <p:cTn id="19"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7">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1000"/>
                                            <p:tgtEl>
                                              <p:spTgt spid="7">
                                                <p:txEl>
                                                  <p:pRg st="2" end="2"/>
                                                </p:txEl>
                                              </p:spTgt>
                                            </p:tgtEl>
                                          </p:cBhvr>
                                        </p:animEffect>
                                        <p:anim calcmode="lin" valueType="num">
                                          <p:cBhvr>
                                            <p:cTn id="24"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7">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1000"/>
                                            <p:tgtEl>
                                              <p:spTgt spid="7">
                                                <p:txEl>
                                                  <p:pRg st="3" end="3"/>
                                                </p:txEl>
                                              </p:spTgt>
                                            </p:tgtEl>
                                          </p:cBhvr>
                                        </p:animEffect>
                                        <p:anim calcmode="lin" valueType="num">
                                          <p:cBhvr>
                                            <p:cTn id="29"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1000"/>
                                            <p:tgtEl>
                                              <p:spTgt spid="7">
                                                <p:txEl>
                                                  <p:pRg st="4" end="4"/>
                                                </p:txEl>
                                              </p:spTgt>
                                            </p:tgtEl>
                                          </p:cBhvr>
                                        </p:animEffect>
                                        <p:anim calcmode="lin" valueType="num">
                                          <p:cBhvr>
                                            <p:cTn id="3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tmplLst>
              <p:tmpl lvl="1">
                <p:tnLst>
                  <p:par>
                    <p:cTn presetID="42" presetClass="entr" presetSubtype="0" fill="hold" nodeType="click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anim calcmode="lin" valueType="num">
                          <p:cBhvr>
                            <p:cTn dur="1000" fill="hold"/>
                            <p:tgtEl>
                              <p:spTgt spid="7"/>
                            </p:tgtEl>
                            <p:attrNameLst>
                              <p:attrName>ppt_x</p:attrName>
                            </p:attrNameLst>
                          </p:cBhvr>
                          <p:tavLst>
                            <p:tav tm="0">
                              <p:val>
                                <p:strVal val="#ppt_x"/>
                              </p:val>
                            </p:tav>
                            <p:tav tm="100000">
                              <p:val>
                                <p:strVal val="#ppt_x"/>
                              </p:val>
                            </p:tav>
                          </p:tavLst>
                        </p:anim>
                        <p:anim calcmode="lin" valueType="num">
                          <p:cBhvr>
                            <p:cTn dur="1000" fill="hold"/>
                            <p:tgtEl>
                              <p:spTgt spid="7"/>
                            </p:tgtEl>
                            <p:attrNameLst>
                              <p:attrName>ppt_y</p:attrName>
                            </p:attrNameLst>
                          </p:cBhvr>
                          <p:tavLst>
                            <p:tav tm="0">
                              <p:val>
                                <p:strVal val="#ppt_y+.1"/>
                              </p:val>
                            </p:tav>
                            <p:tav tm="100000">
                              <p:val>
                                <p:strVal val="#ppt_y"/>
                              </p:val>
                            </p:tav>
                          </p:tavLst>
                        </p:anim>
                      </p:childTnLst>
                    </p:cTn>
                  </p:par>
                </p:tnLst>
              </p:tmpl>
            </p:tmplLst>
          </p:bldP>
        </p:bldLst>
      </p:timing>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Vision and Mission">
    <p:spTree>
      <p:nvGrpSpPr>
        <p:cNvPr id="1" name=""/>
        <p:cNvGrpSpPr/>
        <p:nvPr/>
      </p:nvGrpSpPr>
      <p:grpSpPr>
        <a:xfrm>
          <a:off x="0" y="0"/>
          <a:ext cx="0" cy="0"/>
          <a:chOff x="0" y="0"/>
          <a:chExt cx="0" cy="0"/>
        </a:xfrm>
      </p:grpSpPr>
      <p:grpSp>
        <p:nvGrpSpPr>
          <p:cNvPr id="158" name="Group 157">
            <a:extLst>
              <a:ext uri="{FF2B5EF4-FFF2-40B4-BE49-F238E27FC236}">
                <a16:creationId xmlns:a16="http://schemas.microsoft.com/office/drawing/2014/main" id="{34241C7F-2883-44F2-93DD-2F5CB9241D0A}"/>
              </a:ext>
            </a:extLst>
          </p:cNvPr>
          <p:cNvGrpSpPr/>
          <p:nvPr userDrawn="1"/>
        </p:nvGrpSpPr>
        <p:grpSpPr>
          <a:xfrm>
            <a:off x="132077" y="234839"/>
            <a:ext cx="11908311" cy="6410992"/>
            <a:chOff x="132077" y="234839"/>
            <a:chExt cx="11908311" cy="6410992"/>
          </a:xfrm>
        </p:grpSpPr>
        <p:sp>
          <p:nvSpPr>
            <p:cNvPr id="159" name="Oval 158">
              <a:extLst>
                <a:ext uri="{FF2B5EF4-FFF2-40B4-BE49-F238E27FC236}">
                  <a16:creationId xmlns:a16="http://schemas.microsoft.com/office/drawing/2014/main" id="{FD47447B-C954-404B-B7D6-9B2E204B7847}"/>
                </a:ext>
              </a:extLst>
            </p:cNvPr>
            <p:cNvSpPr/>
            <p:nvPr/>
          </p:nvSpPr>
          <p:spPr>
            <a:xfrm>
              <a:off x="15333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67197D25-A6BB-488C-92DC-19F7D879402F}"/>
                </a:ext>
              </a:extLst>
            </p:cNvPr>
            <p:cNvSpPr/>
            <p:nvPr/>
          </p:nvSpPr>
          <p:spPr>
            <a:xfrm>
              <a:off x="15333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162BA94-6EC5-47BB-B09E-22FAFB23AC2C}"/>
                </a:ext>
              </a:extLst>
            </p:cNvPr>
            <p:cNvSpPr/>
            <p:nvPr/>
          </p:nvSpPr>
          <p:spPr>
            <a:xfrm>
              <a:off x="1683974"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9BA976D-0830-4E67-B05F-7E7937AFC04A}"/>
                </a:ext>
              </a:extLst>
            </p:cNvPr>
            <p:cNvSpPr/>
            <p:nvPr/>
          </p:nvSpPr>
          <p:spPr>
            <a:xfrm>
              <a:off x="168397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D66A0DD-CC82-4256-ADDD-8CD54C5E1B61}"/>
                </a:ext>
              </a:extLst>
            </p:cNvPr>
            <p:cNvSpPr/>
            <p:nvPr/>
          </p:nvSpPr>
          <p:spPr>
            <a:xfrm>
              <a:off x="15333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5B9D23E6-106B-4B8C-801E-01D764CC0EC6}"/>
                </a:ext>
              </a:extLst>
            </p:cNvPr>
            <p:cNvSpPr/>
            <p:nvPr/>
          </p:nvSpPr>
          <p:spPr>
            <a:xfrm>
              <a:off x="913339"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C408F008-B30A-493F-8107-F9F5CB15AB3B}"/>
                </a:ext>
              </a:extLst>
            </p:cNvPr>
            <p:cNvSpPr/>
            <p:nvPr/>
          </p:nvSpPr>
          <p:spPr>
            <a:xfrm>
              <a:off x="1673347"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BCEF2EA8-4DB2-4926-9A5C-9FF45945DE5A}"/>
                </a:ext>
              </a:extLst>
            </p:cNvPr>
            <p:cNvSpPr/>
            <p:nvPr/>
          </p:nvSpPr>
          <p:spPr>
            <a:xfrm>
              <a:off x="918433"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EB683480-82E0-45B5-9613-EB28F4FDBDC5}"/>
                </a:ext>
              </a:extLst>
            </p:cNvPr>
            <p:cNvSpPr/>
            <p:nvPr/>
          </p:nvSpPr>
          <p:spPr>
            <a:xfrm>
              <a:off x="91333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96F8CF6-8507-4634-B3B4-8DB0A8F85FF2}"/>
                </a:ext>
              </a:extLst>
            </p:cNvPr>
            <p:cNvSpPr/>
            <p:nvPr/>
          </p:nvSpPr>
          <p:spPr>
            <a:xfrm>
              <a:off x="14270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43D59F2B-F336-44DA-A606-57E83C494918}"/>
                </a:ext>
              </a:extLst>
            </p:cNvPr>
            <p:cNvSpPr/>
            <p:nvPr/>
          </p:nvSpPr>
          <p:spPr>
            <a:xfrm>
              <a:off x="14270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2ADEEA2-C5EC-4FA0-87F7-AB299232F9EA}"/>
                </a:ext>
              </a:extLst>
            </p:cNvPr>
            <p:cNvSpPr/>
            <p:nvPr/>
          </p:nvSpPr>
          <p:spPr>
            <a:xfrm>
              <a:off x="1673347"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87CFA6B-2622-4CE0-9A60-E4EC4CCC249F}"/>
                </a:ext>
              </a:extLst>
            </p:cNvPr>
            <p:cNvSpPr/>
            <p:nvPr/>
          </p:nvSpPr>
          <p:spPr>
            <a:xfrm>
              <a:off x="167334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9728B6AE-F7EA-45C9-8445-3FE81DC6D3E5}"/>
                </a:ext>
              </a:extLst>
            </p:cNvPr>
            <p:cNvSpPr/>
            <p:nvPr/>
          </p:nvSpPr>
          <p:spPr>
            <a:xfrm>
              <a:off x="14270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26288BCF-A57C-41FB-8141-39656C9616B9}"/>
                </a:ext>
              </a:extLst>
            </p:cNvPr>
            <p:cNvSpPr/>
            <p:nvPr/>
          </p:nvSpPr>
          <p:spPr>
            <a:xfrm>
              <a:off x="902712"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FCD99EDA-A9F1-44D2-B23B-6C26D678FC9E}"/>
                </a:ext>
              </a:extLst>
            </p:cNvPr>
            <p:cNvSpPr/>
            <p:nvPr/>
          </p:nvSpPr>
          <p:spPr>
            <a:xfrm>
              <a:off x="1662720"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C3FFBD61-B496-4706-8092-E0192224D55B}"/>
                </a:ext>
              </a:extLst>
            </p:cNvPr>
            <p:cNvSpPr/>
            <p:nvPr/>
          </p:nvSpPr>
          <p:spPr>
            <a:xfrm>
              <a:off x="907806"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30540469-C204-4627-9565-CB179E7D11D0}"/>
                </a:ext>
              </a:extLst>
            </p:cNvPr>
            <p:cNvSpPr/>
            <p:nvPr/>
          </p:nvSpPr>
          <p:spPr>
            <a:xfrm>
              <a:off x="90271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24434178-5B8A-4A90-A9B6-C19F6527A2EE}"/>
                </a:ext>
              </a:extLst>
            </p:cNvPr>
            <p:cNvSpPr/>
            <p:nvPr/>
          </p:nvSpPr>
          <p:spPr>
            <a:xfrm>
              <a:off x="13207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AC21D1BF-4666-4F54-B37D-AB633D861A3F}"/>
                </a:ext>
              </a:extLst>
            </p:cNvPr>
            <p:cNvSpPr/>
            <p:nvPr/>
          </p:nvSpPr>
          <p:spPr>
            <a:xfrm>
              <a:off x="13207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8B80703-438F-4B45-8F51-2FB43C7C3138}"/>
                </a:ext>
              </a:extLst>
            </p:cNvPr>
            <p:cNvSpPr/>
            <p:nvPr/>
          </p:nvSpPr>
          <p:spPr>
            <a:xfrm>
              <a:off x="1662720"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24286CC9-1893-4DDD-BC60-C5EC2F5630EE}"/>
                </a:ext>
              </a:extLst>
            </p:cNvPr>
            <p:cNvSpPr/>
            <p:nvPr/>
          </p:nvSpPr>
          <p:spPr>
            <a:xfrm>
              <a:off x="166272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E2DB99F6-69E6-4FFC-B7CD-E91E054FB8A8}"/>
                </a:ext>
              </a:extLst>
            </p:cNvPr>
            <p:cNvSpPr/>
            <p:nvPr/>
          </p:nvSpPr>
          <p:spPr>
            <a:xfrm>
              <a:off x="13207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62DBCCD9-09F0-4687-837B-ECE0E9C3C20D}"/>
                </a:ext>
              </a:extLst>
            </p:cNvPr>
            <p:cNvSpPr/>
            <p:nvPr/>
          </p:nvSpPr>
          <p:spPr>
            <a:xfrm>
              <a:off x="892085"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EECE916-B001-470B-BDED-8371A33D7ED9}"/>
                </a:ext>
              </a:extLst>
            </p:cNvPr>
            <p:cNvSpPr/>
            <p:nvPr/>
          </p:nvSpPr>
          <p:spPr>
            <a:xfrm>
              <a:off x="1652093"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70C47D7B-27BB-4777-9AAE-97A7D8489B78}"/>
                </a:ext>
              </a:extLst>
            </p:cNvPr>
            <p:cNvSpPr/>
            <p:nvPr/>
          </p:nvSpPr>
          <p:spPr>
            <a:xfrm>
              <a:off x="897179"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2E2F8AA-F95B-4072-8676-A4C08DA354A0}"/>
                </a:ext>
              </a:extLst>
            </p:cNvPr>
            <p:cNvSpPr/>
            <p:nvPr/>
          </p:nvSpPr>
          <p:spPr>
            <a:xfrm>
              <a:off x="89208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FB053C12-A1A2-4DEF-A8C2-267060AFCEEB}"/>
                </a:ext>
              </a:extLst>
            </p:cNvPr>
            <p:cNvSpPr/>
            <p:nvPr/>
          </p:nvSpPr>
          <p:spPr>
            <a:xfrm>
              <a:off x="2475453"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99E73DC1-A930-4AC9-9D0E-8C97853715A3}"/>
                </a:ext>
              </a:extLst>
            </p:cNvPr>
            <p:cNvSpPr/>
            <p:nvPr/>
          </p:nvSpPr>
          <p:spPr>
            <a:xfrm>
              <a:off x="2475453"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F3FB7D9B-4D3B-4506-A10C-BB6DA53B923B}"/>
                </a:ext>
              </a:extLst>
            </p:cNvPr>
            <p:cNvSpPr/>
            <p:nvPr/>
          </p:nvSpPr>
          <p:spPr>
            <a:xfrm>
              <a:off x="4006096"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9E1D1C52-D708-435E-9273-EA3AA535C3C6}"/>
                </a:ext>
              </a:extLst>
            </p:cNvPr>
            <p:cNvSpPr/>
            <p:nvPr/>
          </p:nvSpPr>
          <p:spPr>
            <a:xfrm>
              <a:off x="400609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CDB67CF0-CBAF-4811-B8CE-444049E3F2EA}"/>
                </a:ext>
              </a:extLst>
            </p:cNvPr>
            <p:cNvSpPr/>
            <p:nvPr/>
          </p:nvSpPr>
          <p:spPr>
            <a:xfrm>
              <a:off x="2475453"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791B6995-95E2-4669-8193-40E13264799D}"/>
                </a:ext>
              </a:extLst>
            </p:cNvPr>
            <p:cNvSpPr/>
            <p:nvPr/>
          </p:nvSpPr>
          <p:spPr>
            <a:xfrm>
              <a:off x="3235461"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B7048E51-A3FC-4758-A3EA-A3635118FE35}"/>
                </a:ext>
              </a:extLst>
            </p:cNvPr>
            <p:cNvSpPr/>
            <p:nvPr/>
          </p:nvSpPr>
          <p:spPr>
            <a:xfrm>
              <a:off x="3995469"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7685218D-B454-4974-B957-4297208F42D3}"/>
                </a:ext>
              </a:extLst>
            </p:cNvPr>
            <p:cNvSpPr/>
            <p:nvPr/>
          </p:nvSpPr>
          <p:spPr>
            <a:xfrm>
              <a:off x="3240555"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B6D23D20-BD96-42D5-B4B1-277A345985DB}"/>
                </a:ext>
              </a:extLst>
            </p:cNvPr>
            <p:cNvSpPr/>
            <p:nvPr/>
          </p:nvSpPr>
          <p:spPr>
            <a:xfrm>
              <a:off x="323546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855E1095-4B39-40E4-8EF4-8160D9644064}"/>
                </a:ext>
              </a:extLst>
            </p:cNvPr>
            <p:cNvSpPr/>
            <p:nvPr/>
          </p:nvSpPr>
          <p:spPr>
            <a:xfrm>
              <a:off x="2464826"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7F1C087A-0F72-465B-905B-C8CF0A1F1B25}"/>
                </a:ext>
              </a:extLst>
            </p:cNvPr>
            <p:cNvSpPr/>
            <p:nvPr/>
          </p:nvSpPr>
          <p:spPr>
            <a:xfrm>
              <a:off x="2464826"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A57C0750-A5CC-4FA3-8B0D-35DA2C647180}"/>
                </a:ext>
              </a:extLst>
            </p:cNvPr>
            <p:cNvSpPr/>
            <p:nvPr/>
          </p:nvSpPr>
          <p:spPr>
            <a:xfrm>
              <a:off x="3995469"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125D2D7D-749A-47FD-B11B-7244B21CA9DD}"/>
                </a:ext>
              </a:extLst>
            </p:cNvPr>
            <p:cNvSpPr/>
            <p:nvPr/>
          </p:nvSpPr>
          <p:spPr>
            <a:xfrm>
              <a:off x="399546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5B5E9987-1D58-4870-AE32-B6F1FCDCF9A6}"/>
                </a:ext>
              </a:extLst>
            </p:cNvPr>
            <p:cNvSpPr/>
            <p:nvPr/>
          </p:nvSpPr>
          <p:spPr>
            <a:xfrm>
              <a:off x="2464826"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018D5B0B-9133-4D77-B969-274C30DA5662}"/>
                </a:ext>
              </a:extLst>
            </p:cNvPr>
            <p:cNvSpPr/>
            <p:nvPr/>
          </p:nvSpPr>
          <p:spPr>
            <a:xfrm>
              <a:off x="3224834"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B16E835E-BD66-434A-8A09-5C0D67B4A2D8}"/>
                </a:ext>
              </a:extLst>
            </p:cNvPr>
            <p:cNvSpPr/>
            <p:nvPr/>
          </p:nvSpPr>
          <p:spPr>
            <a:xfrm>
              <a:off x="3984842"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86EACBFA-7CB6-4959-8DFE-DBC31360A54C}"/>
                </a:ext>
              </a:extLst>
            </p:cNvPr>
            <p:cNvSpPr/>
            <p:nvPr/>
          </p:nvSpPr>
          <p:spPr>
            <a:xfrm>
              <a:off x="3229928"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FEAA9F7-C584-4C47-9811-D16DA2FA62E8}"/>
                </a:ext>
              </a:extLst>
            </p:cNvPr>
            <p:cNvSpPr/>
            <p:nvPr/>
          </p:nvSpPr>
          <p:spPr>
            <a:xfrm>
              <a:off x="322483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98CAEA73-D77E-4B9D-ABD3-AAB0B276A167}"/>
                </a:ext>
              </a:extLst>
            </p:cNvPr>
            <p:cNvSpPr/>
            <p:nvPr/>
          </p:nvSpPr>
          <p:spPr>
            <a:xfrm>
              <a:off x="2454199"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1C7960D6-B398-4939-A3C8-A745E236C5B6}"/>
                </a:ext>
              </a:extLst>
            </p:cNvPr>
            <p:cNvSpPr/>
            <p:nvPr/>
          </p:nvSpPr>
          <p:spPr>
            <a:xfrm>
              <a:off x="2454199"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0041A00D-17E3-4EDD-822B-5CDB5DAEDF56}"/>
                </a:ext>
              </a:extLst>
            </p:cNvPr>
            <p:cNvSpPr/>
            <p:nvPr/>
          </p:nvSpPr>
          <p:spPr>
            <a:xfrm>
              <a:off x="3984842"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63EF3DE9-6EC2-4C51-A0B1-9BE984D83D9D}"/>
                </a:ext>
              </a:extLst>
            </p:cNvPr>
            <p:cNvSpPr/>
            <p:nvPr/>
          </p:nvSpPr>
          <p:spPr>
            <a:xfrm>
              <a:off x="398484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187FA2B8-72FA-49B2-9443-6B80DDDB8FFA}"/>
                </a:ext>
              </a:extLst>
            </p:cNvPr>
            <p:cNvSpPr/>
            <p:nvPr/>
          </p:nvSpPr>
          <p:spPr>
            <a:xfrm>
              <a:off x="2454199"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E5D0543-C754-46CF-B546-55589D1DC5D5}"/>
                </a:ext>
              </a:extLst>
            </p:cNvPr>
            <p:cNvSpPr/>
            <p:nvPr/>
          </p:nvSpPr>
          <p:spPr>
            <a:xfrm>
              <a:off x="3214207"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FF9B3633-0226-4929-8311-B862D1E160FF}"/>
                </a:ext>
              </a:extLst>
            </p:cNvPr>
            <p:cNvSpPr/>
            <p:nvPr/>
          </p:nvSpPr>
          <p:spPr>
            <a:xfrm>
              <a:off x="3974215"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263FD945-7560-45CA-B45C-401F89203FFA}"/>
                </a:ext>
              </a:extLst>
            </p:cNvPr>
            <p:cNvSpPr/>
            <p:nvPr/>
          </p:nvSpPr>
          <p:spPr>
            <a:xfrm>
              <a:off x="3219301"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52CF3482-6C77-4225-A09E-7F1BBB5AE942}"/>
                </a:ext>
              </a:extLst>
            </p:cNvPr>
            <p:cNvSpPr/>
            <p:nvPr/>
          </p:nvSpPr>
          <p:spPr>
            <a:xfrm>
              <a:off x="321420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8CA9FBE-A34B-4CE3-841A-D4361EDE90ED}"/>
                </a:ext>
              </a:extLst>
            </p:cNvPr>
            <p:cNvSpPr/>
            <p:nvPr/>
          </p:nvSpPr>
          <p:spPr>
            <a:xfrm>
              <a:off x="4797575"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48424C78-1919-4D32-B888-864C69CBD6FD}"/>
                </a:ext>
              </a:extLst>
            </p:cNvPr>
            <p:cNvSpPr/>
            <p:nvPr/>
          </p:nvSpPr>
          <p:spPr>
            <a:xfrm>
              <a:off x="4797575"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131C5C97-BEF8-4D65-9981-27F3277FCB4D}"/>
                </a:ext>
              </a:extLst>
            </p:cNvPr>
            <p:cNvSpPr/>
            <p:nvPr/>
          </p:nvSpPr>
          <p:spPr>
            <a:xfrm>
              <a:off x="6328218"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73CE1B4F-E1E2-4E83-88F7-C1804FE974CA}"/>
                </a:ext>
              </a:extLst>
            </p:cNvPr>
            <p:cNvSpPr/>
            <p:nvPr/>
          </p:nvSpPr>
          <p:spPr>
            <a:xfrm>
              <a:off x="6328218"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57DCF096-4E5E-4124-9798-27C4FBB06C4A}"/>
                </a:ext>
              </a:extLst>
            </p:cNvPr>
            <p:cNvSpPr/>
            <p:nvPr/>
          </p:nvSpPr>
          <p:spPr>
            <a:xfrm>
              <a:off x="4797575"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1F2A1389-AC07-4FAC-9012-75CE0A16C837}"/>
                </a:ext>
              </a:extLst>
            </p:cNvPr>
            <p:cNvSpPr/>
            <p:nvPr/>
          </p:nvSpPr>
          <p:spPr>
            <a:xfrm>
              <a:off x="5557583"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60162645-1093-4A05-A25D-1202B880057A}"/>
                </a:ext>
              </a:extLst>
            </p:cNvPr>
            <p:cNvSpPr/>
            <p:nvPr/>
          </p:nvSpPr>
          <p:spPr>
            <a:xfrm>
              <a:off x="6317591"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234024B0-3769-4941-A8A5-10E883FA3789}"/>
                </a:ext>
              </a:extLst>
            </p:cNvPr>
            <p:cNvSpPr/>
            <p:nvPr/>
          </p:nvSpPr>
          <p:spPr>
            <a:xfrm>
              <a:off x="5562677"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D0C8519C-1B50-42A0-8753-4931DF6A3A6C}"/>
                </a:ext>
              </a:extLst>
            </p:cNvPr>
            <p:cNvSpPr/>
            <p:nvPr/>
          </p:nvSpPr>
          <p:spPr>
            <a:xfrm>
              <a:off x="555758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2EF5D4B7-FA13-4ABD-AEAE-527A1A26D455}"/>
                </a:ext>
              </a:extLst>
            </p:cNvPr>
            <p:cNvSpPr/>
            <p:nvPr/>
          </p:nvSpPr>
          <p:spPr>
            <a:xfrm>
              <a:off x="4786948"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63683913-009B-4178-A731-6DF452043C20}"/>
                </a:ext>
              </a:extLst>
            </p:cNvPr>
            <p:cNvSpPr/>
            <p:nvPr/>
          </p:nvSpPr>
          <p:spPr>
            <a:xfrm>
              <a:off x="4786948"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EEEAA5E6-80CE-4A6D-B275-49635AF65F02}"/>
                </a:ext>
              </a:extLst>
            </p:cNvPr>
            <p:cNvSpPr/>
            <p:nvPr/>
          </p:nvSpPr>
          <p:spPr>
            <a:xfrm>
              <a:off x="6317591"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04C63880-8FEC-4FF0-8494-B243D42EDED0}"/>
                </a:ext>
              </a:extLst>
            </p:cNvPr>
            <p:cNvSpPr/>
            <p:nvPr/>
          </p:nvSpPr>
          <p:spPr>
            <a:xfrm>
              <a:off x="6317591"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A1D32CD-BA12-4C3C-9FDF-B71BE8524C49}"/>
                </a:ext>
              </a:extLst>
            </p:cNvPr>
            <p:cNvSpPr/>
            <p:nvPr/>
          </p:nvSpPr>
          <p:spPr>
            <a:xfrm>
              <a:off x="4786948"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A8FF6024-90B4-42EE-B0B9-E0E794A04C9F}"/>
                </a:ext>
              </a:extLst>
            </p:cNvPr>
            <p:cNvSpPr/>
            <p:nvPr/>
          </p:nvSpPr>
          <p:spPr>
            <a:xfrm>
              <a:off x="5546956"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B3EF42F0-EF65-4150-BA5D-3E86FD7A498A}"/>
                </a:ext>
              </a:extLst>
            </p:cNvPr>
            <p:cNvSpPr/>
            <p:nvPr/>
          </p:nvSpPr>
          <p:spPr>
            <a:xfrm>
              <a:off x="6306964"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F6CAEDB6-A26C-45D2-BD36-1B71C1B6A05D}"/>
                </a:ext>
              </a:extLst>
            </p:cNvPr>
            <p:cNvSpPr/>
            <p:nvPr/>
          </p:nvSpPr>
          <p:spPr>
            <a:xfrm>
              <a:off x="5552050"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CB244B10-5A60-4A20-AD97-0C3729C7DF1E}"/>
                </a:ext>
              </a:extLst>
            </p:cNvPr>
            <p:cNvSpPr/>
            <p:nvPr/>
          </p:nvSpPr>
          <p:spPr>
            <a:xfrm>
              <a:off x="554695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6D6E1DF-2998-4518-ACFD-D6FA8CA337B3}"/>
                </a:ext>
              </a:extLst>
            </p:cNvPr>
            <p:cNvSpPr/>
            <p:nvPr/>
          </p:nvSpPr>
          <p:spPr>
            <a:xfrm>
              <a:off x="4776321"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ABF0B263-8FBF-488F-9B48-5F39BE9400D4}"/>
                </a:ext>
              </a:extLst>
            </p:cNvPr>
            <p:cNvSpPr/>
            <p:nvPr/>
          </p:nvSpPr>
          <p:spPr>
            <a:xfrm>
              <a:off x="4776321"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08C78D2A-CC63-45CE-8639-BFABBA3BDC73}"/>
                </a:ext>
              </a:extLst>
            </p:cNvPr>
            <p:cNvSpPr/>
            <p:nvPr/>
          </p:nvSpPr>
          <p:spPr>
            <a:xfrm>
              <a:off x="6306964"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75EC0147-B7C0-4CEC-B135-DD626F3CB040}"/>
                </a:ext>
              </a:extLst>
            </p:cNvPr>
            <p:cNvSpPr/>
            <p:nvPr/>
          </p:nvSpPr>
          <p:spPr>
            <a:xfrm>
              <a:off x="6306964"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990B90E6-B13B-48E6-8A0D-9A2F77BAEB92}"/>
                </a:ext>
              </a:extLst>
            </p:cNvPr>
            <p:cNvSpPr/>
            <p:nvPr/>
          </p:nvSpPr>
          <p:spPr>
            <a:xfrm>
              <a:off x="4776321"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64C10D5D-33C2-4E6F-9C46-E4DA513143D8}"/>
                </a:ext>
              </a:extLst>
            </p:cNvPr>
            <p:cNvSpPr/>
            <p:nvPr/>
          </p:nvSpPr>
          <p:spPr>
            <a:xfrm>
              <a:off x="5536329"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490DBC07-C0AD-47C2-8604-B89E294D8AFF}"/>
                </a:ext>
              </a:extLst>
            </p:cNvPr>
            <p:cNvSpPr/>
            <p:nvPr/>
          </p:nvSpPr>
          <p:spPr>
            <a:xfrm>
              <a:off x="6296337"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8B02FC8A-09EF-4E2D-9D8C-0C6716869853}"/>
                </a:ext>
              </a:extLst>
            </p:cNvPr>
            <p:cNvSpPr/>
            <p:nvPr/>
          </p:nvSpPr>
          <p:spPr>
            <a:xfrm>
              <a:off x="5541423"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F34F6BD0-D66F-45BF-AFC7-F2DC2706C587}"/>
                </a:ext>
              </a:extLst>
            </p:cNvPr>
            <p:cNvSpPr/>
            <p:nvPr/>
          </p:nvSpPr>
          <p:spPr>
            <a:xfrm>
              <a:off x="553632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FFDD0116-88F8-40A9-846E-5D5ED486FAF5}"/>
                </a:ext>
              </a:extLst>
            </p:cNvPr>
            <p:cNvSpPr/>
            <p:nvPr/>
          </p:nvSpPr>
          <p:spPr>
            <a:xfrm>
              <a:off x="7119697"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DB6B0DCE-8F2C-4FC5-A1DF-2294BC1FAE4A}"/>
                </a:ext>
              </a:extLst>
            </p:cNvPr>
            <p:cNvSpPr/>
            <p:nvPr/>
          </p:nvSpPr>
          <p:spPr>
            <a:xfrm>
              <a:off x="7119697"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DB4F8216-F301-42D4-B5C4-8C4E45B40695}"/>
                </a:ext>
              </a:extLst>
            </p:cNvPr>
            <p:cNvSpPr/>
            <p:nvPr/>
          </p:nvSpPr>
          <p:spPr>
            <a:xfrm>
              <a:off x="8650340"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FB68A043-8794-4590-A033-771175807628}"/>
                </a:ext>
              </a:extLst>
            </p:cNvPr>
            <p:cNvSpPr/>
            <p:nvPr/>
          </p:nvSpPr>
          <p:spPr>
            <a:xfrm>
              <a:off x="8650340"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17B8693F-98F0-4F83-BCF9-D38BDB247C5D}"/>
                </a:ext>
              </a:extLst>
            </p:cNvPr>
            <p:cNvSpPr/>
            <p:nvPr/>
          </p:nvSpPr>
          <p:spPr>
            <a:xfrm>
              <a:off x="7119697"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8F552692-14B9-4CF7-AEDD-031D2DE0716A}"/>
                </a:ext>
              </a:extLst>
            </p:cNvPr>
            <p:cNvSpPr/>
            <p:nvPr/>
          </p:nvSpPr>
          <p:spPr>
            <a:xfrm>
              <a:off x="7879705"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EF580AE2-982B-4015-A18D-0C9E2D2387B4}"/>
                </a:ext>
              </a:extLst>
            </p:cNvPr>
            <p:cNvSpPr/>
            <p:nvPr/>
          </p:nvSpPr>
          <p:spPr>
            <a:xfrm>
              <a:off x="8639713"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381FB18C-BE7A-41AA-88A0-E93D86AB58CE}"/>
                </a:ext>
              </a:extLst>
            </p:cNvPr>
            <p:cNvSpPr/>
            <p:nvPr/>
          </p:nvSpPr>
          <p:spPr>
            <a:xfrm>
              <a:off x="7884799"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65C948D4-221F-40C2-BFB0-DA066A34F9F5}"/>
                </a:ext>
              </a:extLst>
            </p:cNvPr>
            <p:cNvSpPr/>
            <p:nvPr/>
          </p:nvSpPr>
          <p:spPr>
            <a:xfrm>
              <a:off x="7879704"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A0A3A0A9-6BB0-4C3B-B518-A5BEB1FDB203}"/>
                </a:ext>
              </a:extLst>
            </p:cNvPr>
            <p:cNvSpPr/>
            <p:nvPr/>
          </p:nvSpPr>
          <p:spPr>
            <a:xfrm>
              <a:off x="7109070"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BEBDA220-EC5C-4CCC-B53B-792FC0DB9B63}"/>
                </a:ext>
              </a:extLst>
            </p:cNvPr>
            <p:cNvSpPr/>
            <p:nvPr/>
          </p:nvSpPr>
          <p:spPr>
            <a:xfrm>
              <a:off x="7109070"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EE7CD606-CE7D-45B8-9AE0-DA38FAA03BC3}"/>
                </a:ext>
              </a:extLst>
            </p:cNvPr>
            <p:cNvSpPr/>
            <p:nvPr/>
          </p:nvSpPr>
          <p:spPr>
            <a:xfrm>
              <a:off x="8639713"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1773332E-B157-4B8F-9434-39716A452499}"/>
                </a:ext>
              </a:extLst>
            </p:cNvPr>
            <p:cNvSpPr/>
            <p:nvPr/>
          </p:nvSpPr>
          <p:spPr>
            <a:xfrm>
              <a:off x="8639713"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08EE2FF8-F477-4A0E-A5AE-6255310A9E82}"/>
                </a:ext>
              </a:extLst>
            </p:cNvPr>
            <p:cNvSpPr/>
            <p:nvPr/>
          </p:nvSpPr>
          <p:spPr>
            <a:xfrm>
              <a:off x="7109070"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1599EA43-ECC7-4BCF-8170-AF3311055FC5}"/>
                </a:ext>
              </a:extLst>
            </p:cNvPr>
            <p:cNvSpPr/>
            <p:nvPr/>
          </p:nvSpPr>
          <p:spPr>
            <a:xfrm>
              <a:off x="7869078"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4AE19F6-A788-49AB-8362-4F38131A2AB9}"/>
                </a:ext>
              </a:extLst>
            </p:cNvPr>
            <p:cNvSpPr/>
            <p:nvPr/>
          </p:nvSpPr>
          <p:spPr>
            <a:xfrm>
              <a:off x="8629086"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D82436FE-DBBA-4453-872B-89FE71C9DFFF}"/>
                </a:ext>
              </a:extLst>
            </p:cNvPr>
            <p:cNvSpPr/>
            <p:nvPr/>
          </p:nvSpPr>
          <p:spPr>
            <a:xfrm>
              <a:off x="7874172"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2FCA9EB-D1F7-4E5F-95AE-E55A8410F3AA}"/>
                </a:ext>
              </a:extLst>
            </p:cNvPr>
            <p:cNvSpPr/>
            <p:nvPr/>
          </p:nvSpPr>
          <p:spPr>
            <a:xfrm>
              <a:off x="7869077"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4339A01-64E7-4E34-87F3-D339F59C1BAF}"/>
                </a:ext>
              </a:extLst>
            </p:cNvPr>
            <p:cNvSpPr/>
            <p:nvPr/>
          </p:nvSpPr>
          <p:spPr>
            <a:xfrm>
              <a:off x="7098443"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C14EE99-8400-4801-9C0C-C109772E059B}"/>
                </a:ext>
              </a:extLst>
            </p:cNvPr>
            <p:cNvSpPr/>
            <p:nvPr/>
          </p:nvSpPr>
          <p:spPr>
            <a:xfrm>
              <a:off x="7098443"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824D56B3-0E80-464B-B3DC-E8B6E6FBC72D}"/>
                </a:ext>
              </a:extLst>
            </p:cNvPr>
            <p:cNvSpPr/>
            <p:nvPr/>
          </p:nvSpPr>
          <p:spPr>
            <a:xfrm>
              <a:off x="8629086"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722B507E-D6DB-4EDC-B688-0FC503B7C8E8}"/>
                </a:ext>
              </a:extLst>
            </p:cNvPr>
            <p:cNvSpPr/>
            <p:nvPr/>
          </p:nvSpPr>
          <p:spPr>
            <a:xfrm>
              <a:off x="8629086"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A54E710-0C2A-4F33-985D-BD5F2CACCDEF}"/>
                </a:ext>
              </a:extLst>
            </p:cNvPr>
            <p:cNvSpPr/>
            <p:nvPr/>
          </p:nvSpPr>
          <p:spPr>
            <a:xfrm>
              <a:off x="7098443"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6EC65651-83B2-416E-A2C4-182A54BD6A48}"/>
                </a:ext>
              </a:extLst>
            </p:cNvPr>
            <p:cNvSpPr/>
            <p:nvPr/>
          </p:nvSpPr>
          <p:spPr>
            <a:xfrm>
              <a:off x="7858451"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4C28C9F6-9E01-48CF-BA7E-1728A56EB177}"/>
                </a:ext>
              </a:extLst>
            </p:cNvPr>
            <p:cNvSpPr/>
            <p:nvPr/>
          </p:nvSpPr>
          <p:spPr>
            <a:xfrm>
              <a:off x="8618459"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808E473D-0A28-49E1-99F6-15B1AA9BF5F2}"/>
                </a:ext>
              </a:extLst>
            </p:cNvPr>
            <p:cNvSpPr/>
            <p:nvPr/>
          </p:nvSpPr>
          <p:spPr>
            <a:xfrm>
              <a:off x="7863545"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7CEB98F3-7B76-4752-B031-2B1A9BA0BF59}"/>
                </a:ext>
              </a:extLst>
            </p:cNvPr>
            <p:cNvSpPr/>
            <p:nvPr/>
          </p:nvSpPr>
          <p:spPr>
            <a:xfrm>
              <a:off x="7858450"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85F75B08-D64F-4C3C-A52C-29052E74533B}"/>
                </a:ext>
              </a:extLst>
            </p:cNvPr>
            <p:cNvSpPr/>
            <p:nvPr/>
          </p:nvSpPr>
          <p:spPr>
            <a:xfrm>
              <a:off x="9441819"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5905C053-14B9-4E4E-9024-0F04BFB248F6}"/>
                </a:ext>
              </a:extLst>
            </p:cNvPr>
            <p:cNvSpPr/>
            <p:nvPr/>
          </p:nvSpPr>
          <p:spPr>
            <a:xfrm>
              <a:off x="9441819"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CE8C3D8A-2FD4-416D-94E0-E4F508A10B0C}"/>
                </a:ext>
              </a:extLst>
            </p:cNvPr>
            <p:cNvSpPr/>
            <p:nvPr/>
          </p:nvSpPr>
          <p:spPr>
            <a:xfrm>
              <a:off x="10972462"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C59AE93-B937-4004-BB84-1BA8F1A2895D}"/>
                </a:ext>
              </a:extLst>
            </p:cNvPr>
            <p:cNvSpPr/>
            <p:nvPr/>
          </p:nvSpPr>
          <p:spPr>
            <a:xfrm>
              <a:off x="10972462"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B9492BA4-205D-4806-B4F5-808DC4A787EB}"/>
                </a:ext>
              </a:extLst>
            </p:cNvPr>
            <p:cNvSpPr/>
            <p:nvPr/>
          </p:nvSpPr>
          <p:spPr>
            <a:xfrm>
              <a:off x="9441819"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BB52850F-1229-429F-A60C-2FE07E88895B}"/>
                </a:ext>
              </a:extLst>
            </p:cNvPr>
            <p:cNvSpPr/>
            <p:nvPr/>
          </p:nvSpPr>
          <p:spPr>
            <a:xfrm>
              <a:off x="10201827" y="1016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5839E364-AAE5-4810-A993-EFABDFE66CB1}"/>
                </a:ext>
              </a:extLst>
            </p:cNvPr>
            <p:cNvSpPr/>
            <p:nvPr/>
          </p:nvSpPr>
          <p:spPr>
            <a:xfrm>
              <a:off x="10961835" y="1021648"/>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7BC9E37D-6DD3-489E-B8A7-30237A580691}"/>
                </a:ext>
              </a:extLst>
            </p:cNvPr>
            <p:cNvSpPr/>
            <p:nvPr/>
          </p:nvSpPr>
          <p:spPr>
            <a:xfrm>
              <a:off x="10206921" y="234839"/>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CDCE6BEE-A404-4DE7-A6C7-5BCB016BE4EF}"/>
                </a:ext>
              </a:extLst>
            </p:cNvPr>
            <p:cNvSpPr/>
            <p:nvPr/>
          </p:nvSpPr>
          <p:spPr>
            <a:xfrm>
              <a:off x="10201826"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F63CD6F2-11A4-481E-AE8B-ABAF6B5F02E7}"/>
                </a:ext>
              </a:extLst>
            </p:cNvPr>
            <p:cNvSpPr/>
            <p:nvPr/>
          </p:nvSpPr>
          <p:spPr>
            <a:xfrm>
              <a:off x="9431192"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3BE3FEE7-E734-4E24-8D6B-90C564AC0257}"/>
                </a:ext>
              </a:extLst>
            </p:cNvPr>
            <p:cNvSpPr/>
            <p:nvPr/>
          </p:nvSpPr>
          <p:spPr>
            <a:xfrm>
              <a:off x="9431192"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10588426-D58A-4F99-8D21-54AC4EEC2042}"/>
                </a:ext>
              </a:extLst>
            </p:cNvPr>
            <p:cNvSpPr/>
            <p:nvPr/>
          </p:nvSpPr>
          <p:spPr>
            <a:xfrm>
              <a:off x="10961835"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1B8F4606-3368-4D72-B775-DEF44E554CF3}"/>
                </a:ext>
              </a:extLst>
            </p:cNvPr>
            <p:cNvSpPr/>
            <p:nvPr/>
          </p:nvSpPr>
          <p:spPr>
            <a:xfrm>
              <a:off x="10961835"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4F7BBDF7-DEC4-4D7B-B4D1-728D823CDEFD}"/>
                </a:ext>
              </a:extLst>
            </p:cNvPr>
            <p:cNvSpPr/>
            <p:nvPr/>
          </p:nvSpPr>
          <p:spPr>
            <a:xfrm>
              <a:off x="9431192"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83735575-C8C7-42E7-84DD-BAD331DBDA54}"/>
                </a:ext>
              </a:extLst>
            </p:cNvPr>
            <p:cNvSpPr/>
            <p:nvPr/>
          </p:nvSpPr>
          <p:spPr>
            <a:xfrm>
              <a:off x="10191200" y="3321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0A2A163D-25F9-44C6-93AB-F73FBBB45B4F}"/>
                </a:ext>
              </a:extLst>
            </p:cNvPr>
            <p:cNvSpPr/>
            <p:nvPr/>
          </p:nvSpPr>
          <p:spPr>
            <a:xfrm>
              <a:off x="10951208" y="332692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D5356298-BA2C-463E-B90D-CF8ED2BE9D59}"/>
                </a:ext>
              </a:extLst>
            </p:cNvPr>
            <p:cNvSpPr/>
            <p:nvPr/>
          </p:nvSpPr>
          <p:spPr>
            <a:xfrm>
              <a:off x="10196294" y="2540111"/>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34CA6DD6-89BA-4D5C-A5E7-5B24F64EB713}"/>
                </a:ext>
              </a:extLst>
            </p:cNvPr>
            <p:cNvSpPr/>
            <p:nvPr/>
          </p:nvSpPr>
          <p:spPr>
            <a:xfrm>
              <a:off x="10191199"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083F73E2-6928-4BD7-BBC9-6BE6B76EF817}"/>
                </a:ext>
              </a:extLst>
            </p:cNvPr>
            <p:cNvSpPr/>
            <p:nvPr/>
          </p:nvSpPr>
          <p:spPr>
            <a:xfrm>
              <a:off x="9420565"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23F15C6C-88C3-463D-924B-D71FAE8440B5}"/>
                </a:ext>
              </a:extLst>
            </p:cNvPr>
            <p:cNvSpPr/>
            <p:nvPr/>
          </p:nvSpPr>
          <p:spPr>
            <a:xfrm>
              <a:off x="9420565"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270B5192-48E3-4E9A-BB0D-0457126513DF}"/>
                </a:ext>
              </a:extLst>
            </p:cNvPr>
            <p:cNvSpPr/>
            <p:nvPr/>
          </p:nvSpPr>
          <p:spPr>
            <a:xfrm>
              <a:off x="10951208"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B94B427-3E93-4B45-9D40-8783DF2E4102}"/>
                </a:ext>
              </a:extLst>
            </p:cNvPr>
            <p:cNvSpPr/>
            <p:nvPr/>
          </p:nvSpPr>
          <p:spPr>
            <a:xfrm>
              <a:off x="10951208"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3FF7C144-677E-4DDE-8BAA-40F64C45A02A}"/>
                </a:ext>
              </a:extLst>
            </p:cNvPr>
            <p:cNvSpPr/>
            <p:nvPr/>
          </p:nvSpPr>
          <p:spPr>
            <a:xfrm>
              <a:off x="9420565"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27C1CDCE-38BA-49AE-AFF0-4767341AAB01}"/>
                </a:ext>
              </a:extLst>
            </p:cNvPr>
            <p:cNvSpPr/>
            <p:nvPr/>
          </p:nvSpPr>
          <p:spPr>
            <a:xfrm>
              <a:off x="10180573" y="5626655"/>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5E7B4698-AC3B-4527-9C47-21AFCF7050DF}"/>
                </a:ext>
              </a:extLst>
            </p:cNvPr>
            <p:cNvSpPr/>
            <p:nvPr/>
          </p:nvSpPr>
          <p:spPr>
            <a:xfrm>
              <a:off x="10940581" y="563219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F44F4F63-63C7-444C-8143-1E219B2B3395}"/>
                </a:ext>
              </a:extLst>
            </p:cNvPr>
            <p:cNvSpPr/>
            <p:nvPr/>
          </p:nvSpPr>
          <p:spPr>
            <a:xfrm>
              <a:off x="10185667" y="4845383"/>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474BAA01-8348-43BF-93FB-717DB443DA5F}"/>
                </a:ext>
              </a:extLst>
            </p:cNvPr>
            <p:cNvSpPr/>
            <p:nvPr/>
          </p:nvSpPr>
          <p:spPr>
            <a:xfrm>
              <a:off x="10180572"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3FF7A7E2-818E-40DF-A8A7-268864047BBD}"/>
                </a:ext>
              </a:extLst>
            </p:cNvPr>
            <p:cNvSpPr/>
            <p:nvPr/>
          </p:nvSpPr>
          <p:spPr>
            <a:xfrm>
              <a:off x="11763941" y="234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13B991C0-5473-4C66-840B-3A37F4D99399}"/>
                </a:ext>
              </a:extLst>
            </p:cNvPr>
            <p:cNvSpPr/>
            <p:nvPr/>
          </p:nvSpPr>
          <p:spPr>
            <a:xfrm>
              <a:off x="11763941" y="1758840"/>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7438D31B-54C2-4540-A8F1-08623FFB893D}"/>
                </a:ext>
              </a:extLst>
            </p:cNvPr>
            <p:cNvSpPr/>
            <p:nvPr/>
          </p:nvSpPr>
          <p:spPr>
            <a:xfrm>
              <a:off x="11763941" y="1016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EE2E5613-EDEB-43E8-8D9E-3D3FC86F5902}"/>
                </a:ext>
              </a:extLst>
            </p:cNvPr>
            <p:cNvSpPr/>
            <p:nvPr/>
          </p:nvSpPr>
          <p:spPr>
            <a:xfrm>
              <a:off x="11753314" y="2540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E69D7871-406E-4740-93D8-634E82EDB91B}"/>
                </a:ext>
              </a:extLst>
            </p:cNvPr>
            <p:cNvSpPr/>
            <p:nvPr/>
          </p:nvSpPr>
          <p:spPr>
            <a:xfrm>
              <a:off x="11753314" y="4064112"/>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246518A3-94F8-452E-B743-E030D791E843}"/>
                </a:ext>
              </a:extLst>
            </p:cNvPr>
            <p:cNvSpPr/>
            <p:nvPr/>
          </p:nvSpPr>
          <p:spPr>
            <a:xfrm>
              <a:off x="11753314" y="3321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E525069-531C-47F0-9511-AE69E95C12A1}"/>
                </a:ext>
              </a:extLst>
            </p:cNvPr>
            <p:cNvSpPr/>
            <p:nvPr/>
          </p:nvSpPr>
          <p:spPr>
            <a:xfrm>
              <a:off x="11742687" y="4845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67D9EC9-64A4-4087-B8A9-AA0D9F60C561}"/>
                </a:ext>
              </a:extLst>
            </p:cNvPr>
            <p:cNvSpPr/>
            <p:nvPr/>
          </p:nvSpPr>
          <p:spPr>
            <a:xfrm>
              <a:off x="11742687" y="6369384"/>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3A554F22-EBEA-4441-B0B4-4D7EF9A65C8F}"/>
                </a:ext>
              </a:extLst>
            </p:cNvPr>
            <p:cNvSpPr/>
            <p:nvPr/>
          </p:nvSpPr>
          <p:spPr>
            <a:xfrm>
              <a:off x="11742687" y="5626656"/>
              <a:ext cx="276447" cy="276447"/>
            </a:xfrm>
            <a:prstGeom prst="ellipse">
              <a:avLst/>
            </a:prstGeom>
            <a:noFill/>
            <a:ln w="101600">
              <a:solidFill>
                <a:srgbClr val="ED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85B811A5-3392-43C3-BDC1-648E65F983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08" y="3274819"/>
            <a:ext cx="1924050" cy="1924050"/>
          </a:xfrm>
          <a:prstGeom prst="rect">
            <a:avLst/>
          </a:prstGeom>
        </p:spPr>
      </p:pic>
      <p:sp>
        <p:nvSpPr>
          <p:cNvPr id="10" name="Picture Placeholder 9">
            <a:extLst>
              <a:ext uri="{FF2B5EF4-FFF2-40B4-BE49-F238E27FC236}">
                <a16:creationId xmlns:a16="http://schemas.microsoft.com/office/drawing/2014/main" id="{3B2156B9-4F57-4160-9083-35D23E69A672}"/>
              </a:ext>
            </a:extLst>
          </p:cNvPr>
          <p:cNvSpPr>
            <a:spLocks noGrp="1"/>
          </p:cNvSpPr>
          <p:nvPr userDrawn="1">
            <p:ph type="pic" sz="quarter" idx="17"/>
          </p:nvPr>
        </p:nvSpPr>
        <p:spPr>
          <a:xfrm>
            <a:off x="980912" y="943188"/>
            <a:ext cx="4507930" cy="4627885"/>
          </a:xfrm>
          <a:prstGeom prst="ellipse">
            <a:avLst/>
          </a:prstGeom>
          <a:solidFill>
            <a:schemeClr val="bg1">
              <a:lumMod val="95000"/>
            </a:schemeClr>
          </a:solidFill>
          <a:ln>
            <a:noFill/>
          </a:ln>
        </p:spPr>
        <p:txBody>
          <a:bodyPr/>
          <a:lstStyle>
            <a:lvl1pPr marL="0" indent="0" algn="ctr">
              <a:buNone/>
              <a:defRPr>
                <a:solidFill>
                  <a:schemeClr val="tx2"/>
                </a:solidFill>
              </a:defRPr>
            </a:lvl1pPr>
          </a:lstStyle>
          <a:p>
            <a:r>
              <a:rPr lang="en-US"/>
              <a:t>Click icon to add picture</a:t>
            </a:r>
            <a:endParaRPr lang="en-US" dirty="0"/>
          </a:p>
        </p:txBody>
      </p:sp>
      <p:sp>
        <p:nvSpPr>
          <p:cNvPr id="19" name="Text Placeholder 5">
            <a:extLst>
              <a:ext uri="{FF2B5EF4-FFF2-40B4-BE49-F238E27FC236}">
                <a16:creationId xmlns:a16="http://schemas.microsoft.com/office/drawing/2014/main" id="{6BB84972-1FE3-4A03-B163-644DF94D35E4}"/>
              </a:ext>
            </a:extLst>
          </p:cNvPr>
          <p:cNvSpPr>
            <a:spLocks noGrp="1"/>
          </p:cNvSpPr>
          <p:nvPr userDrawn="1">
            <p:ph type="body" sz="quarter" idx="13" hasCustomPrompt="1"/>
          </p:nvPr>
        </p:nvSpPr>
        <p:spPr>
          <a:xfrm>
            <a:off x="6247372" y="1814305"/>
            <a:ext cx="4725089" cy="3395721"/>
          </a:xfrm>
        </p:spPr>
        <p:txBody>
          <a:bodyPr anchor="ctr">
            <a:normAutofit/>
          </a:bodyPr>
          <a:lstStyle>
            <a:lvl1pPr marL="0" indent="0" algn="l">
              <a:buNone/>
              <a:defRPr sz="4000" b="1">
                <a:solidFill>
                  <a:schemeClr val="tx2"/>
                </a:solidFill>
                <a:latin typeface="+mj-lt"/>
              </a:defRPr>
            </a:lvl1pPr>
          </a:lstStyle>
          <a:p>
            <a:pPr lvl="0"/>
            <a:r>
              <a:rPr lang="en-US" dirty="0"/>
              <a:t>Text</a:t>
            </a:r>
          </a:p>
        </p:txBody>
      </p:sp>
      <p:pic>
        <p:nvPicPr>
          <p:cNvPr id="12" name="Graphic 11">
            <a:extLst>
              <a:ext uri="{FF2B5EF4-FFF2-40B4-BE49-F238E27FC236}">
                <a16:creationId xmlns:a16="http://schemas.microsoft.com/office/drawing/2014/main" id="{7E6090BE-38DC-45CE-9E20-F5E63D5AA005}"/>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472890" y="6305032"/>
            <a:ext cx="1721033" cy="396380"/>
          </a:xfrm>
          <a:prstGeom prst="rect">
            <a:avLst/>
          </a:prstGeom>
        </p:spPr>
      </p:pic>
      <p:sp>
        <p:nvSpPr>
          <p:cNvPr id="6" name="Footer Placeholder 5">
            <a:extLst>
              <a:ext uri="{FF2B5EF4-FFF2-40B4-BE49-F238E27FC236}">
                <a16:creationId xmlns:a16="http://schemas.microsoft.com/office/drawing/2014/main" id="{F3157575-5744-4CA6-B57B-30B242635BAB}"/>
              </a:ext>
            </a:extLst>
          </p:cNvPr>
          <p:cNvSpPr>
            <a:spLocks noGrp="1"/>
          </p:cNvSpPr>
          <p:nvPr>
            <p:ph type="ftr" sz="quarter" idx="18"/>
          </p:nvPr>
        </p:nvSpPr>
        <p:spPr/>
        <p:txBody>
          <a:bodyPr/>
          <a:lstStyle/>
          <a:p>
            <a:endParaRPr lang="en-US" dirty="0"/>
          </a:p>
        </p:txBody>
      </p:sp>
      <p:sp>
        <p:nvSpPr>
          <p:cNvPr id="8" name="Slide Number Placeholder 7">
            <a:extLst>
              <a:ext uri="{FF2B5EF4-FFF2-40B4-BE49-F238E27FC236}">
                <a16:creationId xmlns:a16="http://schemas.microsoft.com/office/drawing/2014/main" id="{7F02A067-F59C-4BC6-B38D-E731A6A667D7}"/>
              </a:ext>
            </a:extLst>
          </p:cNvPr>
          <p:cNvSpPr>
            <a:spLocks noGrp="1"/>
          </p:cNvSpPr>
          <p:nvPr>
            <p:ph type="sldNum" sz="quarter" idx="19"/>
          </p:nvPr>
        </p:nvSpPr>
        <p:spPr>
          <a:xfrm>
            <a:off x="10953144" y="6336850"/>
            <a:ext cx="332509" cy="331932"/>
          </a:xfrm>
          <a:prstGeom prst="ellipse">
            <a:avLst/>
          </a:prstGeom>
        </p:spPr>
        <p:txBody>
          <a:bodyPr/>
          <a:lstStyle/>
          <a:p>
            <a:fld id="{992A119F-89E9-4C96-BA81-42DD5E33DDF3}" type="slidenum">
              <a:rPr lang="en-US" smtClean="0"/>
              <a:pPr/>
              <a:t>‹#›</a:t>
            </a:fld>
            <a:endParaRPr lang="en-US" dirty="0"/>
          </a:p>
        </p:txBody>
      </p:sp>
    </p:spTree>
    <p:extLst>
      <p:ext uri="{BB962C8B-B14F-4D97-AF65-F5344CB8AC3E}">
        <p14:creationId xmlns:p14="http://schemas.microsoft.com/office/powerpoint/2010/main" val="28373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370382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and Detail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038600" y="6269614"/>
            <a:ext cx="4114800" cy="365125"/>
          </a:xfrm>
          <a:prstGeom prst="rect">
            <a:avLst/>
          </a:prstGeom>
        </p:spPr>
        <p:txBody>
          <a:bodyPr/>
          <a:lstStyle/>
          <a:p>
            <a:endParaRPr lang="en-US" dirty="0"/>
          </a:p>
        </p:txBody>
      </p:sp>
      <p:sp>
        <p:nvSpPr>
          <p:cNvPr id="4" name="Slide Number Placeholder 3"/>
          <p:cNvSpPr>
            <a:spLocks noGrp="1"/>
          </p:cNvSpPr>
          <p:nvPr>
            <p:ph type="sldNum" sz="quarter" idx="11"/>
          </p:nvPr>
        </p:nvSpPr>
        <p:spPr>
          <a:xfrm>
            <a:off x="10953144" y="6336850"/>
            <a:ext cx="332509" cy="331932"/>
          </a:xfrm>
          <a:prstGeom prst="ellipse">
            <a:avLst/>
          </a:prstGeom>
        </p:spPr>
        <p:txBody>
          <a:bodyPr/>
          <a:lstStyle/>
          <a:p>
            <a:fld id="{68838689-D784-4373-A026-2324D2E53203}" type="slidenum">
              <a:rPr lang="en-US" smtClean="0"/>
              <a:pPr/>
              <a:t>‹#›</a:t>
            </a:fld>
            <a:endParaRPr lang="en-US" dirty="0"/>
          </a:p>
        </p:txBody>
      </p:sp>
      <p:sp>
        <p:nvSpPr>
          <p:cNvPr id="6" name="Table Placeholder 5"/>
          <p:cNvSpPr>
            <a:spLocks noGrp="1"/>
          </p:cNvSpPr>
          <p:nvPr>
            <p:ph type="tbl" sz="quarter" idx="12"/>
          </p:nvPr>
        </p:nvSpPr>
        <p:spPr>
          <a:xfrm>
            <a:off x="827568" y="1270747"/>
            <a:ext cx="10515600" cy="3478495"/>
          </a:xfrm>
        </p:spPr>
        <p:txBody>
          <a:bodyPr>
            <a:normAutofit/>
          </a:bodyPr>
          <a:lstStyle>
            <a:lvl1pPr marL="0" indent="0" algn="ctr">
              <a:buNone/>
              <a:defRPr sz="1600"/>
            </a:lvl1pPr>
          </a:lstStyle>
          <a:p>
            <a:r>
              <a:rPr lang="en-US"/>
              <a:t>Click icon to add table</a:t>
            </a:r>
            <a:endParaRPr lang="en-US" dirty="0"/>
          </a:p>
        </p:txBody>
      </p:sp>
      <p:sp>
        <p:nvSpPr>
          <p:cNvPr id="8" name="Text Placeholder 7"/>
          <p:cNvSpPr>
            <a:spLocks noGrp="1"/>
          </p:cNvSpPr>
          <p:nvPr>
            <p:ph type="body" sz="quarter" idx="13"/>
          </p:nvPr>
        </p:nvSpPr>
        <p:spPr>
          <a:xfrm>
            <a:off x="827567" y="4935673"/>
            <a:ext cx="10515600" cy="871570"/>
          </a:xfrm>
        </p:spPr>
        <p:txBody>
          <a:bodyPr>
            <a:normAutofit/>
          </a:bodyPr>
          <a:lstStyle>
            <a:lvl1pPr marL="0" indent="0">
              <a:buNone/>
              <a:defRPr sz="1400"/>
            </a:lvl1pPr>
            <a:lvl2pPr>
              <a:defRPr sz="1400"/>
            </a:lvl2pPr>
          </a:lstStyle>
          <a:p>
            <a:pPr lvl="0"/>
            <a:r>
              <a:rPr lang="en-US"/>
              <a:t>Click to edit Master text styles</a:t>
            </a:r>
          </a:p>
        </p:txBody>
      </p:sp>
    </p:spTree>
    <p:extLst>
      <p:ext uri="{BB962C8B-B14F-4D97-AF65-F5344CB8AC3E}">
        <p14:creationId xmlns:p14="http://schemas.microsoft.com/office/powerpoint/2010/main" val="237176761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57463"/>
            <a:ext cx="12192000" cy="131292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1517114" y="543426"/>
            <a:ext cx="8888144" cy="925483"/>
          </a:xfrm>
        </p:spPr>
        <p:txBody>
          <a:bodyPr anchor="b">
            <a:normAutofit/>
          </a:bodyPr>
          <a:lstStyle>
            <a:lvl1pPr>
              <a:defRPr sz="4000">
                <a:solidFill>
                  <a:sysClr val="windowText" lastClr="000000"/>
                </a:solidFill>
              </a:defRPr>
            </a:lvl1pPr>
          </a:lstStyle>
          <a:p>
            <a:r>
              <a:rPr lang="en-US"/>
              <a:t>Click to edit Master title style</a:t>
            </a:r>
            <a:endParaRPr lang="en-US" dirty="0"/>
          </a:p>
        </p:txBody>
      </p:sp>
      <p:sp>
        <p:nvSpPr>
          <p:cNvPr id="10" name="Text Placeholder 9"/>
          <p:cNvSpPr>
            <a:spLocks noGrp="1"/>
          </p:cNvSpPr>
          <p:nvPr>
            <p:ph type="body" sz="quarter" idx="10"/>
          </p:nvPr>
        </p:nvSpPr>
        <p:spPr>
          <a:xfrm>
            <a:off x="1517113" y="1628775"/>
            <a:ext cx="8888145" cy="2685692"/>
          </a:xfrm>
        </p:spPr>
        <p:txBody>
          <a:bodyPr>
            <a:normAutofit/>
          </a:bodyPr>
          <a:lstStyle>
            <a:lvl1pPr>
              <a:defRPr sz="1800">
                <a:solidFill>
                  <a:sysClr val="windowText" lastClr="000000"/>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ext Placeholder 5"/>
          <p:cNvSpPr>
            <a:spLocks noGrp="1"/>
          </p:cNvSpPr>
          <p:nvPr>
            <p:ph type="body" sz="quarter" idx="11"/>
          </p:nvPr>
        </p:nvSpPr>
        <p:spPr>
          <a:xfrm>
            <a:off x="1320800" y="4765454"/>
            <a:ext cx="9550400" cy="896938"/>
          </a:xfrm>
        </p:spPr>
        <p:txBody>
          <a:bodyPr anchor="ctr">
            <a:normAutofit/>
          </a:bodyPr>
          <a:lstStyle>
            <a:lvl1pPr marL="0" indent="0">
              <a:buNone/>
              <a:defRPr sz="1600">
                <a:solidFill>
                  <a:schemeClr val="tx2"/>
                </a:solidFill>
              </a:defRPr>
            </a:lvl1pPr>
          </a:lstStyle>
          <a:p>
            <a:pPr lvl="0"/>
            <a:r>
              <a:rPr lang="en-US"/>
              <a:t>Click to edit Master text styles</a:t>
            </a:r>
          </a:p>
        </p:txBody>
      </p:sp>
      <p:sp>
        <p:nvSpPr>
          <p:cNvPr id="5" name="Footer Placeholder 4">
            <a:extLst>
              <a:ext uri="{FF2B5EF4-FFF2-40B4-BE49-F238E27FC236}">
                <a16:creationId xmlns:a16="http://schemas.microsoft.com/office/drawing/2014/main" id="{07B138CB-D526-42C0-AAEF-C1B168D65056}"/>
              </a:ext>
            </a:extLst>
          </p:cNvPr>
          <p:cNvSpPr>
            <a:spLocks noGrp="1"/>
          </p:cNvSpPr>
          <p:nvPr>
            <p:ph type="ftr" sz="quarter" idx="12"/>
          </p:nvPr>
        </p:nvSpPr>
        <p:spPr/>
        <p:txBody>
          <a:bodyPr/>
          <a:lstStyle/>
          <a:p>
            <a:endParaRPr lang="en-US" dirty="0"/>
          </a:p>
        </p:txBody>
      </p:sp>
      <p:sp>
        <p:nvSpPr>
          <p:cNvPr id="8" name="Slide Number Placeholder 7">
            <a:extLst>
              <a:ext uri="{FF2B5EF4-FFF2-40B4-BE49-F238E27FC236}">
                <a16:creationId xmlns:a16="http://schemas.microsoft.com/office/drawing/2014/main" id="{27FACF1A-EF0D-445F-A44D-E2282B1F3A08}"/>
              </a:ext>
            </a:extLst>
          </p:cNvPr>
          <p:cNvSpPr>
            <a:spLocks noGrp="1"/>
          </p:cNvSpPr>
          <p:nvPr>
            <p:ph type="sldNum" sz="quarter" idx="13"/>
          </p:nvPr>
        </p:nvSpPr>
        <p:spPr>
          <a:xfrm>
            <a:off x="10953144" y="6336850"/>
            <a:ext cx="332509" cy="331932"/>
          </a:xfrm>
          <a:prstGeom prst="ellipse">
            <a:avLst/>
          </a:prstGeom>
        </p:spPr>
        <p:txBody>
          <a:bodyPr/>
          <a:lstStyle/>
          <a:p>
            <a:fld id="{992A119F-89E9-4C96-BA81-42DD5E33DDF3}" type="slidenum">
              <a:rPr lang="en-US" smtClean="0"/>
              <a:pPr/>
              <a:t>‹#›</a:t>
            </a:fld>
            <a:endParaRPr lang="en-US"/>
          </a:p>
        </p:txBody>
      </p:sp>
      <p:pic>
        <p:nvPicPr>
          <p:cNvPr id="9" name="Graphic 8">
            <a:extLst>
              <a:ext uri="{FF2B5EF4-FFF2-40B4-BE49-F238E27FC236}">
                <a16:creationId xmlns:a16="http://schemas.microsoft.com/office/drawing/2014/main" id="{FF071B0B-1123-403E-B323-3A7EC1880BD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72890" y="6305032"/>
            <a:ext cx="1721033" cy="396380"/>
          </a:xfrm>
          <a:prstGeom prst="rect">
            <a:avLst/>
          </a:prstGeom>
        </p:spPr>
      </p:pic>
    </p:spTree>
    <p:extLst>
      <p:ext uri="{BB962C8B-B14F-4D97-AF65-F5344CB8AC3E}">
        <p14:creationId xmlns:p14="http://schemas.microsoft.com/office/powerpoint/2010/main" val="1500444435"/>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E7B754-BC5C-49BE-B896-EA48380B61D1}"/>
              </a:ext>
            </a:extLst>
          </p:cNvPr>
          <p:cNvGrpSpPr/>
          <p:nvPr userDrawn="1"/>
        </p:nvGrpSpPr>
        <p:grpSpPr>
          <a:xfrm>
            <a:off x="393406" y="127236"/>
            <a:ext cx="11331481" cy="6603528"/>
            <a:chOff x="393406" y="127236"/>
            <a:chExt cx="11331481" cy="6603528"/>
          </a:xfrm>
        </p:grpSpPr>
        <p:grpSp>
          <p:nvGrpSpPr>
            <p:cNvPr id="10" name="Group 9">
              <a:extLst>
                <a:ext uri="{FF2B5EF4-FFF2-40B4-BE49-F238E27FC236}">
                  <a16:creationId xmlns:a16="http://schemas.microsoft.com/office/drawing/2014/main" id="{C7046EB8-85C7-4BC4-A103-E8826A08FD60}"/>
                </a:ext>
              </a:extLst>
            </p:cNvPr>
            <p:cNvGrpSpPr/>
            <p:nvPr userDrawn="1"/>
          </p:nvGrpSpPr>
          <p:grpSpPr>
            <a:xfrm>
              <a:off x="393406" y="127236"/>
              <a:ext cx="365760" cy="6603528"/>
              <a:chOff x="255182" y="223284"/>
              <a:chExt cx="365760" cy="6603528"/>
            </a:xfrm>
          </p:grpSpPr>
          <p:sp>
            <p:nvSpPr>
              <p:cNvPr id="141" name="Oval 140">
                <a:extLst>
                  <a:ext uri="{FF2B5EF4-FFF2-40B4-BE49-F238E27FC236}">
                    <a16:creationId xmlns:a16="http://schemas.microsoft.com/office/drawing/2014/main" id="{6586F6F2-4D53-4604-8968-D414E7CAF31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471D7FD7-A102-4CD5-B119-FAD1A575493D}"/>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ADEBFE4A-0F78-4479-B6D1-2DC8EB1B8F9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7448BC0C-5AF0-4852-892D-7727A4D5728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33439F11-ECF2-4C81-84C8-AEFE85A8A12A}"/>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9448404A-5C29-4D3F-B996-2550BF46C3D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9A1A7B50-F4C8-4595-B27F-48891FE80854}"/>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92B904D-AD51-49BE-B3C6-91111E34ABC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89FCF921-E0E9-4A5E-B642-9F239013CF6F}"/>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C2975EB6-D8F2-4B64-B75D-44913278DE21}"/>
                </a:ext>
              </a:extLst>
            </p:cNvPr>
            <p:cNvGrpSpPr/>
            <p:nvPr userDrawn="1"/>
          </p:nvGrpSpPr>
          <p:grpSpPr>
            <a:xfrm>
              <a:off x="1236923" y="127236"/>
              <a:ext cx="365760" cy="6603528"/>
              <a:chOff x="255182" y="223284"/>
              <a:chExt cx="365760" cy="6603528"/>
            </a:xfrm>
          </p:grpSpPr>
          <p:sp>
            <p:nvSpPr>
              <p:cNvPr id="132" name="Oval 131">
                <a:extLst>
                  <a:ext uri="{FF2B5EF4-FFF2-40B4-BE49-F238E27FC236}">
                    <a16:creationId xmlns:a16="http://schemas.microsoft.com/office/drawing/2014/main" id="{67EB17A7-31FD-4E93-A627-5EBB84944F12}"/>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183DD3A8-8F5C-47F5-831D-9429DAC809EC}"/>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AB879A6A-707D-45FE-8EE6-6674A767678D}"/>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E0C56BE5-C136-4119-A3EB-5756DCF389BB}"/>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1791C455-8304-408E-8125-6E37BD2CE7C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3EDD4C7-62A3-4BE1-8031-2F79396EE3FC}"/>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45C7F625-8F4B-4556-B1D8-576CFFB84275}"/>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56E055D-99AA-4AC8-B4B4-6B4D94F8C5D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EDEB813-ABC7-4D5B-8CC6-C55AE79E499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742972D-9B04-4BE8-B4E5-061C061FF0A3}"/>
                </a:ext>
              </a:extLst>
            </p:cNvPr>
            <p:cNvGrpSpPr/>
            <p:nvPr userDrawn="1"/>
          </p:nvGrpSpPr>
          <p:grpSpPr>
            <a:xfrm>
              <a:off x="2080440" y="127236"/>
              <a:ext cx="365760" cy="6603528"/>
              <a:chOff x="255182" y="223284"/>
              <a:chExt cx="365760" cy="6603528"/>
            </a:xfrm>
          </p:grpSpPr>
          <p:sp>
            <p:nvSpPr>
              <p:cNvPr id="123" name="Oval 122">
                <a:extLst>
                  <a:ext uri="{FF2B5EF4-FFF2-40B4-BE49-F238E27FC236}">
                    <a16:creationId xmlns:a16="http://schemas.microsoft.com/office/drawing/2014/main" id="{54F03B07-3C72-4EDC-956D-8B2D2B7BE76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0DAE624F-4DFC-4C2E-8244-8A981787742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4F78B0E-3982-42C4-A19E-A3CE29C8E0E0}"/>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AE34C9B-DBC9-4C41-9B1E-E3CC8777115E}"/>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E620304-4485-406B-BDDF-A009F166BB80}"/>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7524B368-046A-44C4-B2B7-ADD75837A89A}"/>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E475FE7C-655C-4F5B-AEBF-EB328B0F069A}"/>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5BAE6213-BB01-4F7D-8535-B8FD169FEDA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A951AA59-17AA-4D2B-B225-3D8A8FC4C202}"/>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3A1C287-5C88-4318-AEC1-88FF7CD873FB}"/>
                </a:ext>
              </a:extLst>
            </p:cNvPr>
            <p:cNvGrpSpPr/>
            <p:nvPr userDrawn="1"/>
          </p:nvGrpSpPr>
          <p:grpSpPr>
            <a:xfrm>
              <a:off x="2923957" y="127236"/>
              <a:ext cx="365760" cy="6603528"/>
              <a:chOff x="255182" y="223284"/>
              <a:chExt cx="365760" cy="6603528"/>
            </a:xfrm>
          </p:grpSpPr>
          <p:sp>
            <p:nvSpPr>
              <p:cNvPr id="114" name="Oval 113">
                <a:extLst>
                  <a:ext uri="{FF2B5EF4-FFF2-40B4-BE49-F238E27FC236}">
                    <a16:creationId xmlns:a16="http://schemas.microsoft.com/office/drawing/2014/main" id="{BE638916-CB92-480D-B433-FF7784842080}"/>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4BF2C35D-C03C-4AE1-B561-EC6ADF9A65F2}"/>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65B8DFB-B548-4ABB-931D-0E5CAB008C0A}"/>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B970481-5A95-474F-BE4A-97415B2EECF4}"/>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FAA5A9A3-8807-4587-BC3D-8FAC075A2174}"/>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5ED2E9DC-66FF-427E-BD2C-1D221F168469}"/>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06125708-07D5-4825-ACD8-76589DF87C50}"/>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0CCE5D47-26BE-4523-B600-B09C24874FB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D295D07C-5C68-4F57-B953-ABB9536CC26B}"/>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8AAD4904-CFE1-4B9D-A4A0-B00A6B90638B}"/>
                </a:ext>
              </a:extLst>
            </p:cNvPr>
            <p:cNvGrpSpPr/>
            <p:nvPr userDrawn="1"/>
          </p:nvGrpSpPr>
          <p:grpSpPr>
            <a:xfrm>
              <a:off x="3767474" y="127236"/>
              <a:ext cx="365760" cy="6603528"/>
              <a:chOff x="255182" y="223284"/>
              <a:chExt cx="365760" cy="6603528"/>
            </a:xfrm>
          </p:grpSpPr>
          <p:sp>
            <p:nvSpPr>
              <p:cNvPr id="105" name="Oval 104">
                <a:extLst>
                  <a:ext uri="{FF2B5EF4-FFF2-40B4-BE49-F238E27FC236}">
                    <a16:creationId xmlns:a16="http://schemas.microsoft.com/office/drawing/2014/main" id="{81C57F7C-292F-4943-9796-98DBBD1E110D}"/>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E1E0BE01-529D-4F90-8FBD-68B222572B78}"/>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C0417FFA-E7CA-4230-A65F-9E530D22EAE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D543040-28B9-446F-8419-8FABEE366AEF}"/>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07B6102-96AA-4076-8279-AB1AA410CD2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1255D16-2AFA-4BF8-9B43-87DAE8060FCE}"/>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D3E0C01-A3A1-4A84-B694-368B04636AD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CCD282E-CFFA-42AE-9634-CAA82CC3094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C33D5F6-8322-4CF9-9E00-56E4631C6C39}"/>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F87C505D-5CCF-45CD-AB0F-1F478F78E821}"/>
                </a:ext>
              </a:extLst>
            </p:cNvPr>
            <p:cNvGrpSpPr/>
            <p:nvPr userDrawn="1"/>
          </p:nvGrpSpPr>
          <p:grpSpPr>
            <a:xfrm>
              <a:off x="4610991" y="127236"/>
              <a:ext cx="365760" cy="6603528"/>
              <a:chOff x="255182" y="223284"/>
              <a:chExt cx="365760" cy="6603528"/>
            </a:xfrm>
          </p:grpSpPr>
          <p:sp>
            <p:nvSpPr>
              <p:cNvPr id="96" name="Oval 95">
                <a:extLst>
                  <a:ext uri="{FF2B5EF4-FFF2-40B4-BE49-F238E27FC236}">
                    <a16:creationId xmlns:a16="http://schemas.microsoft.com/office/drawing/2014/main" id="{7EEEFC9A-37F8-45A0-9782-8ABC8E1EDAD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9D4B779-199A-47B3-ACBB-087F25BEB452}"/>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69781DFA-8071-46F9-BCB1-E829DF1576E4}"/>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3E4DCB7-150D-4C27-930F-8A8A285260A5}"/>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0DD8CDF4-49E8-4BEA-B6D0-A22D81568E25}"/>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33B363D-2C55-4FBE-8DB3-494CBF363EFE}"/>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CCC5C50-E761-4BB8-A5F4-3C71F5FE0460}"/>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B0CE13-C573-4E92-9FE7-69F10ADC91C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C06EF47-47B5-4A4F-B405-3D0033909B2D}"/>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0B2D46A-5212-473C-A4E3-99CBE14ADF20}"/>
                </a:ext>
              </a:extLst>
            </p:cNvPr>
            <p:cNvGrpSpPr/>
            <p:nvPr userDrawn="1"/>
          </p:nvGrpSpPr>
          <p:grpSpPr>
            <a:xfrm>
              <a:off x="5454508" y="127236"/>
              <a:ext cx="365760" cy="6603528"/>
              <a:chOff x="255182" y="223284"/>
              <a:chExt cx="365760" cy="6603528"/>
            </a:xfrm>
          </p:grpSpPr>
          <p:sp>
            <p:nvSpPr>
              <p:cNvPr id="87" name="Oval 86">
                <a:extLst>
                  <a:ext uri="{FF2B5EF4-FFF2-40B4-BE49-F238E27FC236}">
                    <a16:creationId xmlns:a16="http://schemas.microsoft.com/office/drawing/2014/main" id="{D21BFE79-F245-4468-8A74-9D3342636596}"/>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0374DACA-3FFB-49FD-A8B3-5A4FD0FF728B}"/>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05DF975-BA96-4273-8F30-E899A352410A}"/>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124F5252-1EF4-4CD1-8E1E-908CA407CF04}"/>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DBBB5731-2934-4493-BFBF-FCA2B44CDD1C}"/>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9EBFFBA-1A1B-4B7A-B919-412CBBE6BA06}"/>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C9D9DEF-8766-4552-B7A4-6679ED1A7D1E}"/>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AF13A29-8B5F-43E6-934E-F35D3B724AF5}"/>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36E8B76-0AE9-40A2-A220-8B299863F06C}"/>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480EC3C9-086D-4E61-85D6-AB731A630501}"/>
                </a:ext>
              </a:extLst>
            </p:cNvPr>
            <p:cNvGrpSpPr/>
            <p:nvPr userDrawn="1"/>
          </p:nvGrpSpPr>
          <p:grpSpPr>
            <a:xfrm>
              <a:off x="6298025" y="127236"/>
              <a:ext cx="365760" cy="6603528"/>
              <a:chOff x="255182" y="223284"/>
              <a:chExt cx="365760" cy="6603528"/>
            </a:xfrm>
          </p:grpSpPr>
          <p:sp>
            <p:nvSpPr>
              <p:cNvPr id="78" name="Oval 77">
                <a:extLst>
                  <a:ext uri="{FF2B5EF4-FFF2-40B4-BE49-F238E27FC236}">
                    <a16:creationId xmlns:a16="http://schemas.microsoft.com/office/drawing/2014/main" id="{F4051B2B-B1B1-4997-8C13-6CDB528248D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AC2A35-652B-4739-9A21-CD52D1085344}"/>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5CD63629-98DE-4504-AE5C-9C5D2954760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1DDE038-D0CC-4FF4-85DA-D36EA9681D1B}"/>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06BFDC36-0BEB-4C31-920F-9B2AB0D0073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D4F9FFD3-E325-4CB4-8BAC-F3951291B67D}"/>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650E032-EA04-42E7-BEFB-E5E599674B12}"/>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67009D6-FA4A-4FE5-9801-46CC87DF8CB2}"/>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4F6B639F-BB44-4D73-A96E-5303D5992CF4}"/>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44A40497-24F2-487D-BC33-DA9877C318DA}"/>
                </a:ext>
              </a:extLst>
            </p:cNvPr>
            <p:cNvGrpSpPr/>
            <p:nvPr userDrawn="1"/>
          </p:nvGrpSpPr>
          <p:grpSpPr>
            <a:xfrm>
              <a:off x="7141542" y="127236"/>
              <a:ext cx="365760" cy="6603528"/>
              <a:chOff x="255182" y="223284"/>
              <a:chExt cx="365760" cy="6603528"/>
            </a:xfrm>
          </p:grpSpPr>
          <p:sp>
            <p:nvSpPr>
              <p:cNvPr id="69" name="Oval 68">
                <a:extLst>
                  <a:ext uri="{FF2B5EF4-FFF2-40B4-BE49-F238E27FC236}">
                    <a16:creationId xmlns:a16="http://schemas.microsoft.com/office/drawing/2014/main" id="{C54CBF07-ABBB-47EE-A84D-882DE8F446AA}"/>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9713215-B2F1-418B-B777-F708A398C447}"/>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75CFD96-D0A5-41E6-80AB-0336CF878305}"/>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05AE5931-E2EB-4106-920A-B3E5D0FD8102}"/>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872A6F12-04FA-45A6-BB4C-A4D58AE259F4}"/>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FC22A73-D777-4423-A836-FA1BDB9E24C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48E2D29-284E-4717-9FE1-2853F763E0F7}"/>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8C57ACE-C2F4-431C-9DEE-DCAE918D62B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E3E072DC-26D5-4192-B8C7-A3ED660BCC7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9E85B688-BF17-41BF-98F1-F6CD430707F9}"/>
                </a:ext>
              </a:extLst>
            </p:cNvPr>
            <p:cNvGrpSpPr/>
            <p:nvPr userDrawn="1"/>
          </p:nvGrpSpPr>
          <p:grpSpPr>
            <a:xfrm>
              <a:off x="7985059" y="127236"/>
              <a:ext cx="365760" cy="6603528"/>
              <a:chOff x="255182" y="223284"/>
              <a:chExt cx="365760" cy="6603528"/>
            </a:xfrm>
          </p:grpSpPr>
          <p:sp>
            <p:nvSpPr>
              <p:cNvPr id="60" name="Oval 59">
                <a:extLst>
                  <a:ext uri="{FF2B5EF4-FFF2-40B4-BE49-F238E27FC236}">
                    <a16:creationId xmlns:a16="http://schemas.microsoft.com/office/drawing/2014/main" id="{753A59EF-ABDB-4508-9660-F5557754852D}"/>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3257AB28-05F9-4FFF-917E-4968A46807E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C59090CF-E823-415E-A5E1-1369F1F84620}"/>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CC6385A-45E5-43C5-8693-CC50C103D0D4}"/>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3066030-F964-4616-BCA9-A25979DEBD8F}"/>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A2EE9D8-CC77-4C9E-8825-BC0BDA344327}"/>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F38584F-0C4A-4491-A5DA-37A4827788B7}"/>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0A952D3-FF1D-4774-95BC-E67DF869544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8DA4C9A-7F24-4859-BA25-7ED5F2D102E8}"/>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7FE6C5A4-240C-4D59-8229-3074AC2000EA}"/>
                </a:ext>
              </a:extLst>
            </p:cNvPr>
            <p:cNvGrpSpPr/>
            <p:nvPr userDrawn="1"/>
          </p:nvGrpSpPr>
          <p:grpSpPr>
            <a:xfrm>
              <a:off x="8828576" y="127236"/>
              <a:ext cx="365760" cy="6603528"/>
              <a:chOff x="255182" y="223284"/>
              <a:chExt cx="365760" cy="6603528"/>
            </a:xfrm>
          </p:grpSpPr>
          <p:sp>
            <p:nvSpPr>
              <p:cNvPr id="51" name="Oval 50">
                <a:extLst>
                  <a:ext uri="{FF2B5EF4-FFF2-40B4-BE49-F238E27FC236}">
                    <a16:creationId xmlns:a16="http://schemas.microsoft.com/office/drawing/2014/main" id="{3A221A3C-5D74-4D4F-AB44-EEA192263110}"/>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B41E3D8-2997-4727-ACB7-D7608706618D}"/>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7E850D0-9DAE-423A-82DD-F1F870AD0333}"/>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4B957B4-2E83-45C5-B1F9-04831026A59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0F76B65-75FB-4AD7-BB9A-B6533232DE5B}"/>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E5455B9-5D3E-46DD-9502-E821AEEA6511}"/>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97E775F9-B77A-484B-8514-196662487E09}"/>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DDBFF448-B79A-46E2-BDDF-6D721D4E6804}"/>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3BF72AD8-8799-4673-ACCF-112DC3B80195}"/>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C6963412-1A3E-475C-8BA0-64A95D9A9B89}"/>
                </a:ext>
              </a:extLst>
            </p:cNvPr>
            <p:cNvGrpSpPr/>
            <p:nvPr userDrawn="1"/>
          </p:nvGrpSpPr>
          <p:grpSpPr>
            <a:xfrm>
              <a:off x="9672093" y="127236"/>
              <a:ext cx="365760" cy="6603528"/>
              <a:chOff x="255182" y="223284"/>
              <a:chExt cx="365760" cy="6603528"/>
            </a:xfrm>
          </p:grpSpPr>
          <p:sp>
            <p:nvSpPr>
              <p:cNvPr id="42" name="Oval 41">
                <a:extLst>
                  <a:ext uri="{FF2B5EF4-FFF2-40B4-BE49-F238E27FC236}">
                    <a16:creationId xmlns:a16="http://schemas.microsoft.com/office/drawing/2014/main" id="{8B0788A9-907C-4BAE-9A3C-EDE6C02B74D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B33F9E5-74FF-44A8-A152-3845031030C9}"/>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1212512-2670-4FFD-9D4B-DF48487EC1BF}"/>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DF49679-FDFE-4149-BC5E-1AF90F3AA05C}"/>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6789DEC-8A86-41A8-83F9-B987095C24DE}"/>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F02CB6-03DF-44C5-807C-6EB218986A0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2A3DF18-D29A-4841-834A-2232E30395C1}"/>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F8C388D-91FB-4D61-AF3F-4DEC0B9330F6}"/>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9307C78-BD7A-4DA0-869C-326993670313}"/>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31F985A9-8C7F-4779-BCAC-2963E90EFE7E}"/>
                </a:ext>
              </a:extLst>
            </p:cNvPr>
            <p:cNvGrpSpPr/>
            <p:nvPr userDrawn="1"/>
          </p:nvGrpSpPr>
          <p:grpSpPr>
            <a:xfrm>
              <a:off x="10515610" y="127236"/>
              <a:ext cx="365760" cy="6603528"/>
              <a:chOff x="255182" y="223284"/>
              <a:chExt cx="365760" cy="6603528"/>
            </a:xfrm>
          </p:grpSpPr>
          <p:sp>
            <p:nvSpPr>
              <p:cNvPr id="33" name="Oval 32">
                <a:extLst>
                  <a:ext uri="{FF2B5EF4-FFF2-40B4-BE49-F238E27FC236}">
                    <a16:creationId xmlns:a16="http://schemas.microsoft.com/office/drawing/2014/main" id="{CA8574A0-A84C-4FC1-99BF-68C25B714936}"/>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977877A-6840-46FD-A101-C088C315C4A8}"/>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EB529EC-9781-4CC5-A6AD-B0ABB1A2933A}"/>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D3A9369-EA92-43AA-8356-A4E73A4FFCF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CCBD3DB-246F-4660-B4C5-2CDA27A85D43}"/>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2705D81-0BE7-4B84-ADCF-8C4D2D42ABDB}"/>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64674E3-1C74-46CF-B224-671CD868417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CF925E9-C564-4C3D-A91F-86997D864F1B}"/>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FD6C103-A013-440A-B828-853DB5F42DAF}"/>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2016E2B3-9D66-4B50-BCD8-1A0977329DB7}"/>
                </a:ext>
              </a:extLst>
            </p:cNvPr>
            <p:cNvGrpSpPr/>
            <p:nvPr userDrawn="1"/>
          </p:nvGrpSpPr>
          <p:grpSpPr>
            <a:xfrm>
              <a:off x="11359127" y="127236"/>
              <a:ext cx="365760" cy="6603528"/>
              <a:chOff x="255182" y="223284"/>
              <a:chExt cx="365760" cy="6603528"/>
            </a:xfrm>
          </p:grpSpPr>
          <p:sp>
            <p:nvSpPr>
              <p:cNvPr id="24" name="Oval 23">
                <a:extLst>
                  <a:ext uri="{FF2B5EF4-FFF2-40B4-BE49-F238E27FC236}">
                    <a16:creationId xmlns:a16="http://schemas.microsoft.com/office/drawing/2014/main" id="{EAC72E87-9FB1-476A-8332-9B6C456331DF}"/>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E4B9D66-F8ED-43D7-8E14-743722D09AD0}"/>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BBCDAE2-7E74-458F-8B43-C2305393FD3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FEAE821-DEFF-4156-ABF9-E1BBA975D72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2FBF07B-3B59-4BAB-9FAA-162B0A3107DE}"/>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222FC1F-4DBB-4C17-BD40-80F501A68E1F}"/>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A91AA0C-F5F6-4B85-90ED-E79F1DD64622}"/>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B50EC32-C878-4355-BEFE-FACF697263B1}"/>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E094C60-D53A-442A-892F-5AE00E0D188F}"/>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Rectangle 2">
            <a:extLst>
              <a:ext uri="{FF2B5EF4-FFF2-40B4-BE49-F238E27FC236}">
                <a16:creationId xmlns:a16="http://schemas.microsoft.com/office/drawing/2014/main" id="{5C9D7032-61BD-4F80-955B-45ED6C21DB1B}"/>
              </a:ext>
            </a:extLst>
          </p:cNvPr>
          <p:cNvSpPr/>
          <p:nvPr userDrawn="1"/>
        </p:nvSpPr>
        <p:spPr>
          <a:xfrm>
            <a:off x="0" y="3211032"/>
            <a:ext cx="12192000" cy="3646967"/>
          </a:xfrm>
          <a:prstGeom prst="rect">
            <a:avLst/>
          </a:prstGeom>
          <a:gradFill>
            <a:gsLst>
              <a:gs pos="0">
                <a:schemeClr val="accent1"/>
              </a:gs>
              <a:gs pos="100000">
                <a:schemeClr val="accent2"/>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B04752C4-190B-4FA8-9BDA-25E241C63FF5}"/>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9" t="40775" r="10362" b="41085"/>
          <a:stretch/>
        </p:blipFill>
        <p:spPr>
          <a:xfrm>
            <a:off x="4251405" y="1213897"/>
            <a:ext cx="3689189" cy="849675"/>
          </a:xfrm>
          <a:prstGeom prst="rect">
            <a:avLst/>
          </a:prstGeom>
        </p:spPr>
      </p:pic>
      <p:sp>
        <p:nvSpPr>
          <p:cNvPr id="8" name="Rectangle 7">
            <a:extLst>
              <a:ext uri="{FF2B5EF4-FFF2-40B4-BE49-F238E27FC236}">
                <a16:creationId xmlns:a16="http://schemas.microsoft.com/office/drawing/2014/main" id="{9006E27F-6131-4CBB-A3E8-6A03D3B6B0A9}"/>
              </a:ext>
            </a:extLst>
          </p:cNvPr>
          <p:cNvSpPr/>
          <p:nvPr userDrawn="1"/>
        </p:nvSpPr>
        <p:spPr>
          <a:xfrm>
            <a:off x="-1" y="3349256"/>
            <a:ext cx="12192000" cy="35087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6471612"/>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gradFill>
          <a:gsLst>
            <a:gs pos="0">
              <a:schemeClr val="accent1"/>
            </a:gs>
            <a:gs pos="100000">
              <a:schemeClr val="accent2"/>
            </a:gs>
          </a:gsLst>
          <a:lin ang="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83B69A-47C1-4BED-A2F6-9CD1D7BFF570}"/>
              </a:ext>
            </a:extLst>
          </p:cNvPr>
          <p:cNvSpPr/>
          <p:nvPr userDrawn="1"/>
        </p:nvSpPr>
        <p:spPr>
          <a:xfrm>
            <a:off x="-1" y="0"/>
            <a:ext cx="49693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83BAD2-C66C-425F-B3B4-1A22D215866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4860" b="10417"/>
          <a:stretch/>
        </p:blipFill>
        <p:spPr>
          <a:xfrm>
            <a:off x="7323133" y="0"/>
            <a:ext cx="4868867" cy="6858000"/>
          </a:xfrm>
          <a:prstGeom prst="rect">
            <a:avLst/>
          </a:prstGeom>
        </p:spPr>
      </p:pic>
      <p:pic>
        <p:nvPicPr>
          <p:cNvPr id="12" name="Graphic 11">
            <a:extLst>
              <a:ext uri="{FF2B5EF4-FFF2-40B4-BE49-F238E27FC236}">
                <a16:creationId xmlns:a16="http://schemas.microsoft.com/office/drawing/2014/main" id="{990678D8-C852-45EB-A5F6-4866E8411B5E}"/>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879" t="40775" r="10362" b="41085"/>
          <a:stretch/>
        </p:blipFill>
        <p:spPr>
          <a:xfrm>
            <a:off x="640089" y="2906118"/>
            <a:ext cx="3689189" cy="849675"/>
          </a:xfrm>
          <a:prstGeom prst="rect">
            <a:avLst/>
          </a:prstGeom>
        </p:spPr>
      </p:pic>
      <p:grpSp>
        <p:nvGrpSpPr>
          <p:cNvPr id="14" name="Group 13">
            <a:extLst>
              <a:ext uri="{FF2B5EF4-FFF2-40B4-BE49-F238E27FC236}">
                <a16:creationId xmlns:a16="http://schemas.microsoft.com/office/drawing/2014/main" id="{174F41E6-CCF8-49C5-B138-53253C447936}"/>
              </a:ext>
            </a:extLst>
          </p:cNvPr>
          <p:cNvGrpSpPr/>
          <p:nvPr userDrawn="1"/>
        </p:nvGrpSpPr>
        <p:grpSpPr>
          <a:xfrm>
            <a:off x="161582" y="127236"/>
            <a:ext cx="365760" cy="6603528"/>
            <a:chOff x="255182" y="223284"/>
            <a:chExt cx="365760" cy="6603528"/>
          </a:xfrm>
        </p:grpSpPr>
        <p:sp>
          <p:nvSpPr>
            <p:cNvPr id="145" name="Oval 144">
              <a:extLst>
                <a:ext uri="{FF2B5EF4-FFF2-40B4-BE49-F238E27FC236}">
                  <a16:creationId xmlns:a16="http://schemas.microsoft.com/office/drawing/2014/main" id="{8EE05FB8-2B79-4D9F-8059-6C709C1C9B1C}"/>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C9E6743-250B-4798-90BC-80D8EBD39FA6}"/>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E8587C0-F106-4F2B-A36A-2C0B8205CE76}"/>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22CFD15-C808-44BF-AC3A-BD92358620F6}"/>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CE5A755-490C-46A2-A0C0-105686CEC028}"/>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715E7DC6-9E08-40DB-8B9B-BE70E6B5D990}"/>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41F426C3-AA15-4FD1-ADDC-0B894AC38FA5}"/>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E1DD29-60B4-4D74-B719-5B05C3400787}"/>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DD2F886A-19E4-41C5-8A6E-4E19013EB3EA}"/>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FA482EB-0461-41A6-936A-5494C6ABB50D}"/>
              </a:ext>
            </a:extLst>
          </p:cNvPr>
          <p:cNvGrpSpPr/>
          <p:nvPr userDrawn="1"/>
        </p:nvGrpSpPr>
        <p:grpSpPr>
          <a:xfrm>
            <a:off x="1005099" y="127236"/>
            <a:ext cx="365760" cy="6603528"/>
            <a:chOff x="255182" y="223284"/>
            <a:chExt cx="365760" cy="6603528"/>
          </a:xfrm>
        </p:grpSpPr>
        <p:sp>
          <p:nvSpPr>
            <p:cNvPr id="136" name="Oval 135">
              <a:extLst>
                <a:ext uri="{FF2B5EF4-FFF2-40B4-BE49-F238E27FC236}">
                  <a16:creationId xmlns:a16="http://schemas.microsoft.com/office/drawing/2014/main" id="{14AEC64D-3201-429C-AEE3-B65ADBC3CC75}"/>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992108FD-0977-4B90-B220-DFB400878A0E}"/>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6CFEFC31-14B3-4F5B-B76F-4D8295E99EEA}"/>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EF46E148-3AB0-4114-9D03-D802926E0A03}"/>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8688F777-41AA-4900-9F6E-3E9A082FE60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DE83C14E-AFD6-4A4D-B38F-DED2317304E7}"/>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390C9305-0378-4765-9423-FA8AFF777403}"/>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C95ADAE-489F-4347-9B00-9D0E601A73F8}"/>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C89BE7D0-0DFB-4056-AB2C-D17693206829}"/>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F2B9BEA-279B-4322-9544-32119D5F6D34}"/>
              </a:ext>
            </a:extLst>
          </p:cNvPr>
          <p:cNvGrpSpPr/>
          <p:nvPr userDrawn="1"/>
        </p:nvGrpSpPr>
        <p:grpSpPr>
          <a:xfrm>
            <a:off x="1848616" y="127236"/>
            <a:ext cx="365760" cy="6603528"/>
            <a:chOff x="255182" y="223284"/>
            <a:chExt cx="365760" cy="6603528"/>
          </a:xfrm>
        </p:grpSpPr>
        <p:sp>
          <p:nvSpPr>
            <p:cNvPr id="127" name="Oval 126">
              <a:extLst>
                <a:ext uri="{FF2B5EF4-FFF2-40B4-BE49-F238E27FC236}">
                  <a16:creationId xmlns:a16="http://schemas.microsoft.com/office/drawing/2014/main" id="{66913594-C667-468D-8C92-442629B75464}"/>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0CE8E15-8DEA-4C8E-82B3-32E7C02E9DEE}"/>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84B4BC9-2562-4DA2-A100-49462E319224}"/>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530E8C8-8F6F-4EE3-990C-FC0C94BC0F89}"/>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DE70F5F-0D5C-4BC6-B86A-F7EDECDC9D52}"/>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7ACEFA2-F7C9-496B-8989-64F290163BD4}"/>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A32C63AD-A77F-44B6-A1DA-F24B9AB208A5}"/>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8E9DF57-14F3-439C-840F-FA428C3F3FAF}"/>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87A93083-6E0E-4289-9C68-0756A2232BBE}"/>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D6B44291-1728-4D55-B57C-0FA662DE947D}"/>
              </a:ext>
            </a:extLst>
          </p:cNvPr>
          <p:cNvGrpSpPr/>
          <p:nvPr userDrawn="1"/>
        </p:nvGrpSpPr>
        <p:grpSpPr>
          <a:xfrm>
            <a:off x="2692133" y="127236"/>
            <a:ext cx="365760" cy="6603528"/>
            <a:chOff x="255182" y="223284"/>
            <a:chExt cx="365760" cy="6603528"/>
          </a:xfrm>
        </p:grpSpPr>
        <p:sp>
          <p:nvSpPr>
            <p:cNvPr id="118" name="Oval 117">
              <a:extLst>
                <a:ext uri="{FF2B5EF4-FFF2-40B4-BE49-F238E27FC236}">
                  <a16:creationId xmlns:a16="http://schemas.microsoft.com/office/drawing/2014/main" id="{0737F04D-381D-4352-8275-B073027A796E}"/>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90A286DE-AD1E-4EE2-A985-DA60C8424306}"/>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CC96A566-A550-4C1B-81C6-E2642A68BBD5}"/>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79F8324D-2490-4E3B-A4A5-0560ACBC2E0B}"/>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13C541F9-DBD8-4FAC-B648-5FE347C3EDE9}"/>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FFDACE7B-3915-4E80-949E-15D3034CCAD5}"/>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39A2A30-660D-4EC2-B82E-C52F7B8859BC}"/>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86E9E15-E473-4E3D-AD3F-904D62EEAB5F}"/>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1037CC02-D03D-46DD-A5F0-F7E7BCB5740F}"/>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3EF4B6D4-2A96-4FF2-8E1B-53E73F217817}"/>
              </a:ext>
            </a:extLst>
          </p:cNvPr>
          <p:cNvGrpSpPr/>
          <p:nvPr userDrawn="1"/>
        </p:nvGrpSpPr>
        <p:grpSpPr>
          <a:xfrm>
            <a:off x="3535650" y="127236"/>
            <a:ext cx="365760" cy="6603528"/>
            <a:chOff x="255182" y="223284"/>
            <a:chExt cx="365760" cy="6603528"/>
          </a:xfrm>
        </p:grpSpPr>
        <p:sp>
          <p:nvSpPr>
            <p:cNvPr id="109" name="Oval 108">
              <a:extLst>
                <a:ext uri="{FF2B5EF4-FFF2-40B4-BE49-F238E27FC236}">
                  <a16:creationId xmlns:a16="http://schemas.microsoft.com/office/drawing/2014/main" id="{0476DFB9-FF04-49C7-928A-EB4713C4262E}"/>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78BA741-BF7B-4AE2-AB4E-74ABEA511EE5}"/>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4A145D20-A5B6-492A-AA40-E66498B21125}"/>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EDD3AEA6-92BB-46D2-A016-1FF8F34BF5C1}"/>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061CFC1-F26C-4676-87EA-62479CB45859}"/>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61F1B8F0-FDBF-466A-848E-43577FFBD52C}"/>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9DA2032-B68D-4256-AF58-618F4F3860F1}"/>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E5C4E600-D10B-49BF-9D9E-3027F93D11CC}"/>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C5A6362B-DC21-4D62-A8E6-4647A1049121}"/>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5A1BEDF-7A7C-4DFB-A120-AF12BE33833D}"/>
              </a:ext>
            </a:extLst>
          </p:cNvPr>
          <p:cNvGrpSpPr/>
          <p:nvPr userDrawn="1"/>
        </p:nvGrpSpPr>
        <p:grpSpPr>
          <a:xfrm>
            <a:off x="4379167" y="127236"/>
            <a:ext cx="365760" cy="6603528"/>
            <a:chOff x="255182" y="223284"/>
            <a:chExt cx="365760" cy="6603528"/>
          </a:xfrm>
        </p:grpSpPr>
        <p:sp>
          <p:nvSpPr>
            <p:cNvPr id="100" name="Oval 99">
              <a:extLst>
                <a:ext uri="{FF2B5EF4-FFF2-40B4-BE49-F238E27FC236}">
                  <a16:creationId xmlns:a16="http://schemas.microsoft.com/office/drawing/2014/main" id="{B2F25FED-6806-44CB-B60F-BA25F09D8379}"/>
                </a:ext>
              </a:extLst>
            </p:cNvPr>
            <p:cNvSpPr/>
            <p:nvPr userDrawn="1"/>
          </p:nvSpPr>
          <p:spPr>
            <a:xfrm>
              <a:off x="255182" y="223284"/>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11E64A4-9F85-4C3C-BCD5-A91140144D2F}"/>
                </a:ext>
              </a:extLst>
            </p:cNvPr>
            <p:cNvSpPr/>
            <p:nvPr userDrawn="1"/>
          </p:nvSpPr>
          <p:spPr>
            <a:xfrm>
              <a:off x="255182" y="1003005"/>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E2F7249-B157-4324-BBD7-F7E440D84131}"/>
                </a:ext>
              </a:extLst>
            </p:cNvPr>
            <p:cNvSpPr/>
            <p:nvPr userDrawn="1"/>
          </p:nvSpPr>
          <p:spPr>
            <a:xfrm>
              <a:off x="255182" y="1782726"/>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424F0C53-6C97-4F53-96A6-DDEB45B836E7}"/>
                </a:ext>
              </a:extLst>
            </p:cNvPr>
            <p:cNvSpPr/>
            <p:nvPr userDrawn="1"/>
          </p:nvSpPr>
          <p:spPr>
            <a:xfrm>
              <a:off x="255182" y="2562447"/>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7858F26-5F55-4715-9599-BA40C503E535}"/>
                </a:ext>
              </a:extLst>
            </p:cNvPr>
            <p:cNvSpPr/>
            <p:nvPr userDrawn="1"/>
          </p:nvSpPr>
          <p:spPr>
            <a:xfrm>
              <a:off x="255182" y="3342168"/>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F57F1AEB-0448-412C-A34B-9581E8FE05B2}"/>
                </a:ext>
              </a:extLst>
            </p:cNvPr>
            <p:cNvSpPr/>
            <p:nvPr userDrawn="1"/>
          </p:nvSpPr>
          <p:spPr>
            <a:xfrm>
              <a:off x="255182" y="4121889"/>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52A8C75-5984-49AE-BD97-54F9770F4189}"/>
                </a:ext>
              </a:extLst>
            </p:cNvPr>
            <p:cNvSpPr/>
            <p:nvPr userDrawn="1"/>
          </p:nvSpPr>
          <p:spPr>
            <a:xfrm>
              <a:off x="255182" y="4901610"/>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3FD48605-82BE-43A9-8DB6-259959861C38}"/>
                </a:ext>
              </a:extLst>
            </p:cNvPr>
            <p:cNvSpPr/>
            <p:nvPr userDrawn="1"/>
          </p:nvSpPr>
          <p:spPr>
            <a:xfrm>
              <a:off x="255182" y="5681331"/>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BD9DB433-425B-4886-BF6D-73B92D37308B}"/>
                </a:ext>
              </a:extLst>
            </p:cNvPr>
            <p:cNvSpPr/>
            <p:nvPr userDrawn="1"/>
          </p:nvSpPr>
          <p:spPr>
            <a:xfrm>
              <a:off x="255182" y="6461052"/>
              <a:ext cx="365760" cy="365760"/>
            </a:xfrm>
            <a:prstGeom prst="ellipse">
              <a:avLst/>
            </a:prstGeom>
            <a:noFill/>
            <a:ln w="101600">
              <a:solidFill>
                <a:schemeClr val="accent2">
                  <a:alpha val="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8658294"/>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45033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grpSp>
        <p:nvGrpSpPr>
          <p:cNvPr id="382" name="Group 381">
            <a:extLst>
              <a:ext uri="{FF2B5EF4-FFF2-40B4-BE49-F238E27FC236}">
                <a16:creationId xmlns:a16="http://schemas.microsoft.com/office/drawing/2014/main" id="{3C9B8F31-648C-403C-BAD4-F83D7CDE4DDB}"/>
              </a:ext>
            </a:extLst>
          </p:cNvPr>
          <p:cNvGrpSpPr/>
          <p:nvPr userDrawn="1"/>
        </p:nvGrpSpPr>
        <p:grpSpPr>
          <a:xfrm>
            <a:off x="393406" y="127236"/>
            <a:ext cx="11331481" cy="6603528"/>
            <a:chOff x="393406" y="127236"/>
            <a:chExt cx="11331481" cy="6603528"/>
          </a:xfrm>
        </p:grpSpPr>
        <p:grpSp>
          <p:nvGrpSpPr>
            <p:cNvPr id="241" name="Group 240">
              <a:extLst>
                <a:ext uri="{FF2B5EF4-FFF2-40B4-BE49-F238E27FC236}">
                  <a16:creationId xmlns:a16="http://schemas.microsoft.com/office/drawing/2014/main" id="{16751C36-00D5-442C-A9A5-AB5398EA310C}"/>
                </a:ext>
              </a:extLst>
            </p:cNvPr>
            <p:cNvGrpSpPr/>
            <p:nvPr userDrawn="1"/>
          </p:nvGrpSpPr>
          <p:grpSpPr>
            <a:xfrm>
              <a:off x="393406" y="127236"/>
              <a:ext cx="365760" cy="6603528"/>
              <a:chOff x="255182" y="223284"/>
              <a:chExt cx="365760" cy="6603528"/>
            </a:xfrm>
          </p:grpSpPr>
          <p:sp>
            <p:nvSpPr>
              <p:cNvPr id="5" name="Oval 4">
                <a:extLst>
                  <a:ext uri="{FF2B5EF4-FFF2-40B4-BE49-F238E27FC236}">
                    <a16:creationId xmlns:a16="http://schemas.microsoft.com/office/drawing/2014/main" id="{0D7603FB-073B-4F52-AE88-6645B0D60C35}"/>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806FB4BD-B9D9-4EE1-855C-29A77AC2DD68}"/>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526D3E7A-2394-4773-BEAB-5F2C707DE6EE}"/>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ED73F2BC-F508-4AA5-833F-164D5A60E325}"/>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597C06B3-A301-47C2-883B-54633BDBBD7D}"/>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3E0C6C9D-1F5A-4D35-979B-40FC5596815B}"/>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9699528F-DC72-4DC6-B4E4-E3665FCA17DA}"/>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40D42579-BBCD-401B-B346-B1202BDC0EB7}"/>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0482A236-9B77-4719-BD4C-A9919C224CB7}"/>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2" name="Group 241">
              <a:extLst>
                <a:ext uri="{FF2B5EF4-FFF2-40B4-BE49-F238E27FC236}">
                  <a16:creationId xmlns:a16="http://schemas.microsoft.com/office/drawing/2014/main" id="{08142E40-8A1A-4EBC-BA27-246BFBF9CC71}"/>
                </a:ext>
              </a:extLst>
            </p:cNvPr>
            <p:cNvGrpSpPr/>
            <p:nvPr userDrawn="1"/>
          </p:nvGrpSpPr>
          <p:grpSpPr>
            <a:xfrm>
              <a:off x="1236923" y="127236"/>
              <a:ext cx="365760" cy="6603528"/>
              <a:chOff x="255182" y="223284"/>
              <a:chExt cx="365760" cy="6603528"/>
            </a:xfrm>
          </p:grpSpPr>
          <p:sp>
            <p:nvSpPr>
              <p:cNvPr id="243" name="Oval 242">
                <a:extLst>
                  <a:ext uri="{FF2B5EF4-FFF2-40B4-BE49-F238E27FC236}">
                    <a16:creationId xmlns:a16="http://schemas.microsoft.com/office/drawing/2014/main" id="{50E828FC-7955-4A97-BFD0-D08E9E8E5384}"/>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83E8BB4-F3BD-46CC-8C51-A389EC09F633}"/>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74275637-E3B4-4BD5-AB4E-50784666DC51}"/>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33C6B242-D688-471E-8B4D-49584372E76D}"/>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E0F184ED-1990-46B4-99F5-3B90F85CEF15}"/>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5385EED0-94E0-49A9-A7DC-6BE4A7232012}"/>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58555A79-D77C-490A-AFC0-88E236C0F58B}"/>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28D2AB3B-3E4F-4C95-A72C-A393FB04B855}"/>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8EED28B-4164-47FC-ACEA-C2958A99911A}"/>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2" name="Group 251">
              <a:extLst>
                <a:ext uri="{FF2B5EF4-FFF2-40B4-BE49-F238E27FC236}">
                  <a16:creationId xmlns:a16="http://schemas.microsoft.com/office/drawing/2014/main" id="{765137F6-B33B-4E7C-AD05-661A5B4F82EE}"/>
                </a:ext>
              </a:extLst>
            </p:cNvPr>
            <p:cNvGrpSpPr/>
            <p:nvPr userDrawn="1"/>
          </p:nvGrpSpPr>
          <p:grpSpPr>
            <a:xfrm>
              <a:off x="2080440" y="127236"/>
              <a:ext cx="365760" cy="6603528"/>
              <a:chOff x="255182" y="223284"/>
              <a:chExt cx="365760" cy="6603528"/>
            </a:xfrm>
          </p:grpSpPr>
          <p:sp>
            <p:nvSpPr>
              <p:cNvPr id="253" name="Oval 252">
                <a:extLst>
                  <a:ext uri="{FF2B5EF4-FFF2-40B4-BE49-F238E27FC236}">
                    <a16:creationId xmlns:a16="http://schemas.microsoft.com/office/drawing/2014/main" id="{00602F0C-6607-44F1-B67A-4BF0BDB2571A}"/>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2E374310-26C0-4915-8DEB-0C2E3F4489A9}"/>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F13420BA-9D74-4469-93A9-D07B5D5C90ED}"/>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E5249DA5-2F34-4E46-A6D2-FEAF3D612684}"/>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00A771C-A5F7-455C-9891-123C5CCF136D}"/>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E8DBDCBC-BB58-4C22-ABF1-F3B70F553F0C}"/>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CAF1DCA-F10E-4F00-9473-639A3BEA1F39}"/>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9A4987CB-1C50-408D-BECE-71832FA3B2EA}"/>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C517795-E58B-41A9-B057-96B42E1EDDF0}"/>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2" name="Group 261">
              <a:extLst>
                <a:ext uri="{FF2B5EF4-FFF2-40B4-BE49-F238E27FC236}">
                  <a16:creationId xmlns:a16="http://schemas.microsoft.com/office/drawing/2014/main" id="{095C9C5F-EC91-4F0E-A385-67EB7E3FFB9C}"/>
                </a:ext>
              </a:extLst>
            </p:cNvPr>
            <p:cNvGrpSpPr/>
            <p:nvPr userDrawn="1"/>
          </p:nvGrpSpPr>
          <p:grpSpPr>
            <a:xfrm>
              <a:off x="2923957" y="127236"/>
              <a:ext cx="365760" cy="6603528"/>
              <a:chOff x="255182" y="223284"/>
              <a:chExt cx="365760" cy="6603528"/>
            </a:xfrm>
          </p:grpSpPr>
          <p:sp>
            <p:nvSpPr>
              <p:cNvPr id="263" name="Oval 262">
                <a:extLst>
                  <a:ext uri="{FF2B5EF4-FFF2-40B4-BE49-F238E27FC236}">
                    <a16:creationId xmlns:a16="http://schemas.microsoft.com/office/drawing/2014/main" id="{D0A42D12-7FFE-4C6D-9EE9-3790C9C330F2}"/>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9408F44A-2923-4990-946D-688FF5AAFAD9}"/>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CFC8F44-BC43-4658-8C54-79C0F3136D94}"/>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AFB1ECA0-C828-4B9C-904B-ABA0AF8052AA}"/>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11ECECF3-37BB-40A1-B5C1-CF29F34C5080}"/>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BFDF6B8E-E778-4C61-8593-441B1CE4B484}"/>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6018BE6C-1C1E-4A5A-9246-40AB41E26697}"/>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E603DC75-B8B9-44DE-9EB1-0E51A887D786}"/>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39F2D9F1-CE8E-4E8B-9E8F-273A9DD54583}"/>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2" name="Group 271">
              <a:extLst>
                <a:ext uri="{FF2B5EF4-FFF2-40B4-BE49-F238E27FC236}">
                  <a16:creationId xmlns:a16="http://schemas.microsoft.com/office/drawing/2014/main" id="{DB87D552-16CA-44DE-8458-477D8279FD27}"/>
                </a:ext>
              </a:extLst>
            </p:cNvPr>
            <p:cNvGrpSpPr/>
            <p:nvPr userDrawn="1"/>
          </p:nvGrpSpPr>
          <p:grpSpPr>
            <a:xfrm>
              <a:off x="3767474" y="127236"/>
              <a:ext cx="365760" cy="6603528"/>
              <a:chOff x="255182" y="223284"/>
              <a:chExt cx="365760" cy="6603528"/>
            </a:xfrm>
          </p:grpSpPr>
          <p:sp>
            <p:nvSpPr>
              <p:cNvPr id="273" name="Oval 272">
                <a:extLst>
                  <a:ext uri="{FF2B5EF4-FFF2-40B4-BE49-F238E27FC236}">
                    <a16:creationId xmlns:a16="http://schemas.microsoft.com/office/drawing/2014/main" id="{C8134A35-9947-4F76-B2FA-5055D62D0A74}"/>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03FE2576-5A19-49EB-A125-D5F05BC783D5}"/>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451C980-4FE0-41B6-B356-FE8F884D069F}"/>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C65A2988-7A76-4CAC-B446-936C8485AA55}"/>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F13222C0-08E4-4B0D-8A84-789AA366E0B9}"/>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820CEEE1-646B-4825-B0B5-00EE7591163B}"/>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1A108935-1694-4EC3-9B6B-FB4929751F4D}"/>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6B700D84-AA71-429D-9DC7-49A4A351EEEF}"/>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34193A6-4306-4B1B-B782-0FE6F2EED696}"/>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2" name="Group 281">
              <a:extLst>
                <a:ext uri="{FF2B5EF4-FFF2-40B4-BE49-F238E27FC236}">
                  <a16:creationId xmlns:a16="http://schemas.microsoft.com/office/drawing/2014/main" id="{4C7F9494-16DC-4535-92EB-D34CA2BBD723}"/>
                </a:ext>
              </a:extLst>
            </p:cNvPr>
            <p:cNvGrpSpPr/>
            <p:nvPr userDrawn="1"/>
          </p:nvGrpSpPr>
          <p:grpSpPr>
            <a:xfrm>
              <a:off x="4610991" y="127236"/>
              <a:ext cx="365760" cy="6603528"/>
              <a:chOff x="255182" y="223284"/>
              <a:chExt cx="365760" cy="6603528"/>
            </a:xfrm>
          </p:grpSpPr>
          <p:sp>
            <p:nvSpPr>
              <p:cNvPr id="283" name="Oval 282">
                <a:extLst>
                  <a:ext uri="{FF2B5EF4-FFF2-40B4-BE49-F238E27FC236}">
                    <a16:creationId xmlns:a16="http://schemas.microsoft.com/office/drawing/2014/main" id="{980E60C1-0AF0-450A-86E9-4229F612FB87}"/>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0F780AE1-541A-4D40-95FD-1DD84F7D60D8}"/>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66CACF58-41DE-4F6C-956C-405EC0CF6D58}"/>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428F6413-3BE5-4598-AB35-FFF6F5D27E18}"/>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D8E32166-17BE-4410-A1D8-20F64C5B5614}"/>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B3BB438D-5E48-48DE-9BDD-2ECB7C008D84}"/>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D7C616E0-7DC1-42F7-9BDE-DBC965C591DA}"/>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CF5DA95F-A0A1-44F6-A4FF-2550CAE87BF8}"/>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93D3957C-D36E-41DA-BB24-99AE0F51FF11}"/>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2" name="Group 291">
              <a:extLst>
                <a:ext uri="{FF2B5EF4-FFF2-40B4-BE49-F238E27FC236}">
                  <a16:creationId xmlns:a16="http://schemas.microsoft.com/office/drawing/2014/main" id="{AAFE0696-8BDF-4A9C-B0D9-2E8F5CF9AF12}"/>
                </a:ext>
              </a:extLst>
            </p:cNvPr>
            <p:cNvGrpSpPr/>
            <p:nvPr userDrawn="1"/>
          </p:nvGrpSpPr>
          <p:grpSpPr>
            <a:xfrm>
              <a:off x="5454508" y="127236"/>
              <a:ext cx="365760" cy="6603528"/>
              <a:chOff x="255182" y="223284"/>
              <a:chExt cx="365760" cy="6603528"/>
            </a:xfrm>
          </p:grpSpPr>
          <p:sp>
            <p:nvSpPr>
              <p:cNvPr id="293" name="Oval 292">
                <a:extLst>
                  <a:ext uri="{FF2B5EF4-FFF2-40B4-BE49-F238E27FC236}">
                    <a16:creationId xmlns:a16="http://schemas.microsoft.com/office/drawing/2014/main" id="{B2D995CE-48DF-4AF4-88A0-560BCACB3DA9}"/>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E4D44398-034B-4A41-A495-4DEA31613430}"/>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90F656B-FD9D-4D12-8509-465422B11DB6}"/>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FEE44064-89C4-4C33-A391-A4E58399CCC9}"/>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51480E40-D6A5-4849-A355-A7CD41A330AE}"/>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6326C20C-A5C3-444F-89BF-7E75546DD7E0}"/>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273C7B81-525C-488F-9FBC-4456393FA945}"/>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9B5E6E3F-13E0-4018-A286-7089C17CBBD7}"/>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709FC6D0-B7AB-441E-9264-177C72ACDA74}"/>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2" name="Group 301">
              <a:extLst>
                <a:ext uri="{FF2B5EF4-FFF2-40B4-BE49-F238E27FC236}">
                  <a16:creationId xmlns:a16="http://schemas.microsoft.com/office/drawing/2014/main" id="{00C513DF-BD70-477F-BC1C-F54BD0691C17}"/>
                </a:ext>
              </a:extLst>
            </p:cNvPr>
            <p:cNvGrpSpPr/>
            <p:nvPr userDrawn="1"/>
          </p:nvGrpSpPr>
          <p:grpSpPr>
            <a:xfrm>
              <a:off x="6298025" y="127236"/>
              <a:ext cx="365760" cy="6603528"/>
              <a:chOff x="255182" y="223284"/>
              <a:chExt cx="365760" cy="6603528"/>
            </a:xfrm>
          </p:grpSpPr>
          <p:sp>
            <p:nvSpPr>
              <p:cNvPr id="303" name="Oval 302">
                <a:extLst>
                  <a:ext uri="{FF2B5EF4-FFF2-40B4-BE49-F238E27FC236}">
                    <a16:creationId xmlns:a16="http://schemas.microsoft.com/office/drawing/2014/main" id="{C46C71CD-398F-4B1E-B47B-718A987632D2}"/>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6D03B16E-338E-4D36-B339-356CD1F028A9}"/>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EF892FA5-EB68-4235-9EF7-FFEF45D94773}"/>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654E6302-A00F-4F22-82C1-CAC21EDA8E61}"/>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FDD8B248-0FE2-4AD5-B622-1C726C1416DB}"/>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046C5A1C-B74C-47A7-8430-AF08D20E25B5}"/>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D90F9F48-240E-4A8F-8E1C-98E6F96F35F7}"/>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1AB64393-752D-4228-958E-6CC117E23ED1}"/>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A0C02C26-6AF6-43BC-9022-79B6F234C218}"/>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2" name="Group 311">
              <a:extLst>
                <a:ext uri="{FF2B5EF4-FFF2-40B4-BE49-F238E27FC236}">
                  <a16:creationId xmlns:a16="http://schemas.microsoft.com/office/drawing/2014/main" id="{356DDE3C-A20D-495B-B2FE-AF30AC3F75B9}"/>
                </a:ext>
              </a:extLst>
            </p:cNvPr>
            <p:cNvGrpSpPr/>
            <p:nvPr userDrawn="1"/>
          </p:nvGrpSpPr>
          <p:grpSpPr>
            <a:xfrm>
              <a:off x="7141542" y="127236"/>
              <a:ext cx="365760" cy="6603528"/>
              <a:chOff x="255182" y="223284"/>
              <a:chExt cx="365760" cy="6603528"/>
            </a:xfrm>
          </p:grpSpPr>
          <p:sp>
            <p:nvSpPr>
              <p:cNvPr id="313" name="Oval 312">
                <a:extLst>
                  <a:ext uri="{FF2B5EF4-FFF2-40B4-BE49-F238E27FC236}">
                    <a16:creationId xmlns:a16="http://schemas.microsoft.com/office/drawing/2014/main" id="{5000B94E-4313-4F93-BB27-76C9011D0FC5}"/>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D780AFBE-CD64-4C85-AFEA-BD6C42B463BF}"/>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31A8A3F2-3747-473C-A901-67B12F077089}"/>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D935F70E-9F87-42A4-BB6B-36B817517495}"/>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6CE7376E-DABC-4A0F-9DC2-4960E7A57206}"/>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C03C31B7-8023-4B54-88E7-44501D0AC204}"/>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F00FB9FE-15F6-4F4F-9903-9F50BE531639}"/>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29D7CAAC-18E2-4623-9D0C-ADD90BEFB76F}"/>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964EA97C-B26E-454B-BB07-0518471B6D72}"/>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2" name="Group 321">
              <a:extLst>
                <a:ext uri="{FF2B5EF4-FFF2-40B4-BE49-F238E27FC236}">
                  <a16:creationId xmlns:a16="http://schemas.microsoft.com/office/drawing/2014/main" id="{715E6345-5D69-49B8-A3FC-DA7A075CF21A}"/>
                </a:ext>
              </a:extLst>
            </p:cNvPr>
            <p:cNvGrpSpPr/>
            <p:nvPr userDrawn="1"/>
          </p:nvGrpSpPr>
          <p:grpSpPr>
            <a:xfrm>
              <a:off x="7985059" y="127236"/>
              <a:ext cx="365760" cy="6603528"/>
              <a:chOff x="255182" y="223284"/>
              <a:chExt cx="365760" cy="6603528"/>
            </a:xfrm>
          </p:grpSpPr>
          <p:sp>
            <p:nvSpPr>
              <p:cNvPr id="323" name="Oval 322">
                <a:extLst>
                  <a:ext uri="{FF2B5EF4-FFF2-40B4-BE49-F238E27FC236}">
                    <a16:creationId xmlns:a16="http://schemas.microsoft.com/office/drawing/2014/main" id="{60207EC3-9082-4703-9F94-34AC8B29F273}"/>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A18C89F4-E60B-409B-BB8B-F7FC31D29954}"/>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9C07A1EC-37D4-40E0-AF13-1C3EFAB1E9F5}"/>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1A22B7FE-E540-4B46-A9EB-F5BDDE8A0C12}"/>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A99A331D-1713-4C48-8C15-2B386D992571}"/>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6D3EE72C-5E1C-4767-BA54-A61301039C6B}"/>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7DDC3DCB-996E-4DB3-8D16-8577000FFABF}"/>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F6D482BF-3AEC-4934-8E56-490B7429438F}"/>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E833F319-124C-42F6-ABEA-68BEE13BD8BF}"/>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2" name="Group 331">
              <a:extLst>
                <a:ext uri="{FF2B5EF4-FFF2-40B4-BE49-F238E27FC236}">
                  <a16:creationId xmlns:a16="http://schemas.microsoft.com/office/drawing/2014/main" id="{5BCD6CF3-FA95-4DD4-8E52-890F24ED8263}"/>
                </a:ext>
              </a:extLst>
            </p:cNvPr>
            <p:cNvGrpSpPr/>
            <p:nvPr userDrawn="1"/>
          </p:nvGrpSpPr>
          <p:grpSpPr>
            <a:xfrm>
              <a:off x="8828576" y="127236"/>
              <a:ext cx="365760" cy="6603528"/>
              <a:chOff x="255182" y="223284"/>
              <a:chExt cx="365760" cy="6603528"/>
            </a:xfrm>
          </p:grpSpPr>
          <p:sp>
            <p:nvSpPr>
              <p:cNvPr id="333" name="Oval 332">
                <a:extLst>
                  <a:ext uri="{FF2B5EF4-FFF2-40B4-BE49-F238E27FC236}">
                    <a16:creationId xmlns:a16="http://schemas.microsoft.com/office/drawing/2014/main" id="{9FBC2ADC-7824-4726-83D0-51E37BD0D7E9}"/>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47A5EAF0-6917-4EB1-B45F-27D968BB110C}"/>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E83372BB-5A72-4D66-9C7C-37D83CE7E49B}"/>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18FAB4A3-3700-4F95-81B0-CF8345A062B9}"/>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67ACC728-AF3C-4D32-ACFE-90AB619806BA}"/>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F0DD32F8-3305-4AC5-B511-88BAFE6C73E0}"/>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55379FD0-DA04-46B5-807D-7A09C73EE70C}"/>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A569D228-9FC2-42BB-9C83-8F85604002CE}"/>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1B54677E-64AE-4DB6-B04A-D4B2DE09748B}"/>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 name="Group 341">
              <a:extLst>
                <a:ext uri="{FF2B5EF4-FFF2-40B4-BE49-F238E27FC236}">
                  <a16:creationId xmlns:a16="http://schemas.microsoft.com/office/drawing/2014/main" id="{FD422052-8C48-40FC-886B-8CE7FCD9B721}"/>
                </a:ext>
              </a:extLst>
            </p:cNvPr>
            <p:cNvGrpSpPr/>
            <p:nvPr userDrawn="1"/>
          </p:nvGrpSpPr>
          <p:grpSpPr>
            <a:xfrm>
              <a:off x="9672093" y="127236"/>
              <a:ext cx="365760" cy="6603528"/>
              <a:chOff x="255182" y="223284"/>
              <a:chExt cx="365760" cy="6603528"/>
            </a:xfrm>
          </p:grpSpPr>
          <p:sp>
            <p:nvSpPr>
              <p:cNvPr id="343" name="Oval 342">
                <a:extLst>
                  <a:ext uri="{FF2B5EF4-FFF2-40B4-BE49-F238E27FC236}">
                    <a16:creationId xmlns:a16="http://schemas.microsoft.com/office/drawing/2014/main" id="{B46E4C50-9DA5-4D8A-96C7-DCEDADD8579A}"/>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91555C04-72EF-4758-AC88-D346FDBAB727}"/>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90662675-8C37-4021-B2DD-EF7450F2BA1D}"/>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65D7C9D7-98D4-402A-BFC3-43901B5B94B4}"/>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C44336A1-CC52-46D0-B791-7A387DA0FD4E}"/>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3EB5AD9B-C433-4FDC-AA0C-2DEE923A38E7}"/>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6B174BC6-4AF3-4529-8225-3F40A3EC90CF}"/>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EE6BB90F-07C7-4BC3-8A93-55659E588FDE}"/>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E105AC9F-AD1E-40E4-BCF8-FD7B35642747}"/>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B47E22A2-F8C9-4F49-AF75-5DC7AB3D967A}"/>
                </a:ext>
              </a:extLst>
            </p:cNvPr>
            <p:cNvGrpSpPr/>
            <p:nvPr userDrawn="1"/>
          </p:nvGrpSpPr>
          <p:grpSpPr>
            <a:xfrm>
              <a:off x="10515610" y="127236"/>
              <a:ext cx="365760" cy="6603528"/>
              <a:chOff x="255182" y="223284"/>
              <a:chExt cx="365760" cy="6603528"/>
            </a:xfrm>
          </p:grpSpPr>
          <p:sp>
            <p:nvSpPr>
              <p:cNvPr id="353" name="Oval 352">
                <a:extLst>
                  <a:ext uri="{FF2B5EF4-FFF2-40B4-BE49-F238E27FC236}">
                    <a16:creationId xmlns:a16="http://schemas.microsoft.com/office/drawing/2014/main" id="{26DBF9D3-76D7-42E4-8F4E-9A0C145571B1}"/>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3DC7BA54-A416-4C63-B233-54632A15766B}"/>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6A5786D0-6557-4295-B775-64975C04348A}"/>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BE84B73D-6CEC-4016-858B-A9FE8B240244}"/>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D01C040A-D6B2-4C17-B946-E782FE878C7C}"/>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FAEA51EE-B59F-41A8-ADDB-637831E41C3C}"/>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AD9DD801-3E9E-4BF8-9F69-9B76CA69B2B4}"/>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29DAAD34-6291-4D48-BED8-39A35A179028}"/>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DA17990E-BCCC-4FB3-8E4E-13A77A7EDC1D}"/>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2" name="Group 361">
              <a:extLst>
                <a:ext uri="{FF2B5EF4-FFF2-40B4-BE49-F238E27FC236}">
                  <a16:creationId xmlns:a16="http://schemas.microsoft.com/office/drawing/2014/main" id="{A227F449-AC41-4E78-99BF-E8CC057615A2}"/>
                </a:ext>
              </a:extLst>
            </p:cNvPr>
            <p:cNvGrpSpPr/>
            <p:nvPr userDrawn="1"/>
          </p:nvGrpSpPr>
          <p:grpSpPr>
            <a:xfrm>
              <a:off x="11359127" y="127236"/>
              <a:ext cx="365760" cy="6603528"/>
              <a:chOff x="255182" y="223284"/>
              <a:chExt cx="365760" cy="6603528"/>
            </a:xfrm>
          </p:grpSpPr>
          <p:sp>
            <p:nvSpPr>
              <p:cNvPr id="363" name="Oval 362">
                <a:extLst>
                  <a:ext uri="{FF2B5EF4-FFF2-40B4-BE49-F238E27FC236}">
                    <a16:creationId xmlns:a16="http://schemas.microsoft.com/office/drawing/2014/main" id="{74CB2E74-7289-443A-90C3-70C2513A9AC2}"/>
                  </a:ext>
                </a:extLst>
              </p:cNvPr>
              <p:cNvSpPr/>
              <p:nvPr userDrawn="1"/>
            </p:nvSpPr>
            <p:spPr>
              <a:xfrm>
                <a:off x="255182" y="223284"/>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FE110385-28D1-45BE-AE35-0A83AAED4D69}"/>
                  </a:ext>
                </a:extLst>
              </p:cNvPr>
              <p:cNvSpPr/>
              <p:nvPr userDrawn="1"/>
            </p:nvSpPr>
            <p:spPr>
              <a:xfrm>
                <a:off x="255182" y="1003005"/>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51CFD2DA-B632-450C-8613-E3823D4F1E6C}"/>
                  </a:ext>
                </a:extLst>
              </p:cNvPr>
              <p:cNvSpPr/>
              <p:nvPr userDrawn="1"/>
            </p:nvSpPr>
            <p:spPr>
              <a:xfrm>
                <a:off x="255182" y="1782726"/>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21233C4C-93AB-483A-95AC-01E20EC6E9ED}"/>
                  </a:ext>
                </a:extLst>
              </p:cNvPr>
              <p:cNvSpPr/>
              <p:nvPr userDrawn="1"/>
            </p:nvSpPr>
            <p:spPr>
              <a:xfrm>
                <a:off x="255182" y="2562447"/>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88AA4F94-AB5E-4EBF-8BED-950202BFD8B3}"/>
                  </a:ext>
                </a:extLst>
              </p:cNvPr>
              <p:cNvSpPr/>
              <p:nvPr userDrawn="1"/>
            </p:nvSpPr>
            <p:spPr>
              <a:xfrm>
                <a:off x="255182" y="3342168"/>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02BD7301-E49E-46AE-BD15-985860447514}"/>
                  </a:ext>
                </a:extLst>
              </p:cNvPr>
              <p:cNvSpPr/>
              <p:nvPr userDrawn="1"/>
            </p:nvSpPr>
            <p:spPr>
              <a:xfrm>
                <a:off x="255182" y="4121889"/>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1DB9ABCB-E1EC-470C-B7FB-4C2290E8FAC9}"/>
                  </a:ext>
                </a:extLst>
              </p:cNvPr>
              <p:cNvSpPr/>
              <p:nvPr userDrawn="1"/>
            </p:nvSpPr>
            <p:spPr>
              <a:xfrm>
                <a:off x="255182" y="4901610"/>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831A7242-7BDC-4DB3-BA41-19A92F0B94F4}"/>
                  </a:ext>
                </a:extLst>
              </p:cNvPr>
              <p:cNvSpPr/>
              <p:nvPr userDrawn="1"/>
            </p:nvSpPr>
            <p:spPr>
              <a:xfrm>
                <a:off x="255182" y="5681331"/>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09E527E5-E0B4-41EB-A64D-C33CEC20C59B}"/>
                  </a:ext>
                </a:extLst>
              </p:cNvPr>
              <p:cNvSpPr/>
              <p:nvPr userDrawn="1"/>
            </p:nvSpPr>
            <p:spPr>
              <a:xfrm>
                <a:off x="255182" y="6461052"/>
                <a:ext cx="365760" cy="365760"/>
              </a:xfrm>
              <a:prstGeom prst="ellipse">
                <a:avLst/>
              </a:prstGeom>
              <a:noFill/>
              <a:ln w="101600">
                <a:solidFill>
                  <a:schemeClr val="accent2">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630012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DE7C7-D0F0-4EF9-A212-E701357DD64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09A7539E-7B47-4FA2-B513-0572F040D9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F48321-FFBD-4B99-9B40-3CF1DD2C2297}"/>
              </a:ext>
            </a:extLst>
          </p:cNvPr>
          <p:cNvSpPr>
            <a:spLocks noGrp="1"/>
          </p:cNvSpPr>
          <p:nvPr>
            <p:ph type="sldNum" sz="quarter" idx="12"/>
          </p:nvPr>
        </p:nvSpPr>
        <p:spPr>
          <a:xfrm>
            <a:off x="10953144" y="6336850"/>
            <a:ext cx="332509" cy="331932"/>
          </a:xfrm>
          <a:prstGeom prst="ellipse">
            <a:avLst/>
          </a:prstGeom>
        </p:spPr>
        <p:txBody>
          <a:bodyPr/>
          <a:lstStyle/>
          <a:p>
            <a:fld id="{992A119F-89E9-4C96-BA81-42DD5E33DDF3}" type="slidenum">
              <a:rPr lang="en-US" smtClean="0"/>
              <a:t>‹#›</a:t>
            </a:fld>
            <a:endParaRPr lang="en-US"/>
          </a:p>
        </p:txBody>
      </p:sp>
    </p:spTree>
    <p:extLst>
      <p:ext uri="{BB962C8B-B14F-4D97-AF65-F5344CB8AC3E}">
        <p14:creationId xmlns:p14="http://schemas.microsoft.com/office/powerpoint/2010/main" val="31228041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6CBD7-1D82-408A-9FE8-B1269C562A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73E68-94A3-456E-A0DE-49A52AE504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61CF2-355E-46C1-BBDE-C324E334E7D1}"/>
              </a:ext>
            </a:extLst>
          </p:cNvPr>
          <p:cNvSpPr>
            <a:spLocks noGrp="1"/>
          </p:cNvSpPr>
          <p:nvPr>
            <p:ph type="dt" sz="half" idx="10"/>
          </p:nvPr>
        </p:nvSpPr>
        <p:spPr/>
        <p:txBody>
          <a:bodyPr/>
          <a:lstStyle/>
          <a:p>
            <a:fld id="{55E75DC4-C6FD-4517-96DB-0CDE20EB1C4D}" type="datetime1">
              <a:rPr lang="en-US" smtClean="0"/>
              <a:t>8/4/2023</a:t>
            </a:fld>
            <a:endParaRPr lang="en-US"/>
          </a:p>
        </p:txBody>
      </p:sp>
      <p:sp>
        <p:nvSpPr>
          <p:cNvPr id="5" name="Footer Placeholder 4">
            <a:extLst>
              <a:ext uri="{FF2B5EF4-FFF2-40B4-BE49-F238E27FC236}">
                <a16:creationId xmlns:a16="http://schemas.microsoft.com/office/drawing/2014/main" id="{80FFBFC0-5BF4-44C9-8B6C-28315297E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0FFCF-119E-477F-B475-1F94067B6E2B}"/>
              </a:ext>
            </a:extLst>
          </p:cNvPr>
          <p:cNvSpPr>
            <a:spLocks noGrp="1"/>
          </p:cNvSpPr>
          <p:nvPr>
            <p:ph type="sldNum" sz="quarter" idx="12"/>
          </p:nvPr>
        </p:nvSpPr>
        <p:spPr/>
        <p:txBody>
          <a:bodyPr/>
          <a:lstStyle/>
          <a:p>
            <a:fld id="{CDB06D24-B120-4025-B959-678CBE0A1EDF}" type="slidenum">
              <a:rPr lang="en-US" smtClean="0"/>
              <a:t>‹#›</a:t>
            </a:fld>
            <a:endParaRPr lang="en-US"/>
          </a:p>
        </p:txBody>
      </p:sp>
    </p:spTree>
    <p:extLst>
      <p:ext uri="{BB962C8B-B14F-4D97-AF65-F5344CB8AC3E}">
        <p14:creationId xmlns:p14="http://schemas.microsoft.com/office/powerpoint/2010/main" val="24177084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9723646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98134" y="2895600"/>
            <a:ext cx="8195733" cy="838200"/>
          </a:xfrm>
        </p:spPr>
        <p:txBody>
          <a:bodyPr>
            <a:noAutofit/>
          </a:bodyPr>
          <a:lstStyle>
            <a:lvl1pPr algn="ctr">
              <a:defRPr sz="4800"/>
            </a:lvl1pPr>
          </a:lstStyle>
          <a:p>
            <a:r>
              <a:rPr lang="en-US"/>
              <a:t>Click to edit Master title style</a:t>
            </a:r>
            <a:endParaRPr lang="en-US" dirty="0"/>
          </a:p>
        </p:txBody>
      </p:sp>
      <p:sp>
        <p:nvSpPr>
          <p:cNvPr id="3" name="Date Placeholder 2"/>
          <p:cNvSpPr>
            <a:spLocks noGrp="1"/>
          </p:cNvSpPr>
          <p:nvPr>
            <p:ph type="dt" sz="half" idx="10"/>
          </p:nvPr>
        </p:nvSpPr>
        <p:spPr>
          <a:xfrm>
            <a:off x="9255888"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10C4BB1B-EDC4-483F-B0EA-E14D2B3E2F54}"/>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935417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4251561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473326"/>
            <a:ext cx="10363200" cy="981075"/>
          </a:xfrm>
        </p:spPr>
        <p:txBody>
          <a:bodyPr/>
          <a:lstStyle>
            <a:lvl1pPr algn="ctr">
              <a:defRPr b="1"/>
            </a:lvl1pPr>
          </a:lstStyle>
          <a:p>
            <a:r>
              <a:rPr lang="en-US"/>
              <a:t>Click to edit Master title style</a:t>
            </a:r>
            <a:endParaRPr lang="en-US" dirty="0"/>
          </a:p>
        </p:txBody>
      </p:sp>
      <p:sp>
        <p:nvSpPr>
          <p:cNvPr id="3" name="Subtitle 2"/>
          <p:cNvSpPr>
            <a:spLocks noGrp="1"/>
          </p:cNvSpPr>
          <p:nvPr>
            <p:ph type="subTitle" idx="1"/>
          </p:nvPr>
        </p:nvSpPr>
        <p:spPr>
          <a:xfrm>
            <a:off x="1828800" y="3594100"/>
            <a:ext cx="8534400" cy="495300"/>
          </a:xfrm>
        </p:spPr>
        <p:txBody>
          <a:bodyPr>
            <a:norm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6" name="Slide Number Placeholder 8">
            <a:extLst>
              <a:ext uri="{FF2B5EF4-FFF2-40B4-BE49-F238E27FC236}">
                <a16:creationId xmlns:a16="http://schemas.microsoft.com/office/drawing/2014/main" id="{3395B0B3-2BEF-4C03-8782-98158BE48CBA}"/>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646749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lvl1pPr>
              <a:defRPr sz="2800" baseline="0">
                <a:solidFill>
                  <a:srgbClr val="004283"/>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326DD364-13F5-4F1F-B58D-A48376FBCAD9}"/>
              </a:ext>
            </a:extLst>
          </p:cNvPr>
          <p:cNvSpPr>
            <a:spLocks noGrp="1"/>
          </p:cNvSpPr>
          <p:nvPr>
            <p:ph type="body" sz="quarter" idx="13"/>
          </p:nvPr>
        </p:nvSpPr>
        <p:spPr>
          <a:xfrm>
            <a:off x="609600" y="1200150"/>
            <a:ext cx="11079192" cy="4777956"/>
          </a:xfrm>
        </p:spPr>
        <p:txBody>
          <a:bodyPr/>
          <a:lstStyle>
            <a:lvl1pPr>
              <a:defRPr sz="2400">
                <a:solidFill>
                  <a:srgbClr val="334052"/>
                </a:solidFill>
              </a:defRPr>
            </a:lvl1pPr>
            <a:lvl2pPr>
              <a:defRPr sz="2000">
                <a:solidFill>
                  <a:srgbClr val="334052"/>
                </a:solidFill>
              </a:defRPr>
            </a:lvl2pPr>
            <a:lvl3pPr>
              <a:defRPr sz="1800">
                <a:solidFill>
                  <a:srgbClr val="334052"/>
                </a:solidFill>
              </a:defRPr>
            </a:lvl3pPr>
            <a:lvl4pPr>
              <a:defRPr sz="1600">
                <a:solidFill>
                  <a:srgbClr val="334052"/>
                </a:solidFill>
              </a:defRPr>
            </a:lvl4pPr>
            <a:lvl5pPr>
              <a:defRPr sz="1600">
                <a:solidFill>
                  <a:srgbClr val="3340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8">
            <a:extLst>
              <a:ext uri="{FF2B5EF4-FFF2-40B4-BE49-F238E27FC236}">
                <a16:creationId xmlns:a16="http://schemas.microsoft.com/office/drawing/2014/main" id="{C5D95E17-6E53-47C4-A1F3-99941F15D78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8099765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2240313"/>
            <a:ext cx="5384800" cy="362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Slide Number Placeholder 8">
            <a:extLst>
              <a:ext uri="{FF2B5EF4-FFF2-40B4-BE49-F238E27FC236}">
                <a16:creationId xmlns:a16="http://schemas.microsoft.com/office/drawing/2014/main" id="{9C783EA3-C43A-408B-8A96-2BF3503C5AD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425007708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r>
              <a:rPr lang="en-US" dirty="0"/>
              <a:t>Click icon to add chart</a:t>
            </a:r>
          </a:p>
        </p:txBody>
      </p:sp>
      <p:sp>
        <p:nvSpPr>
          <p:cNvPr id="9" name="Slide Number Placeholder 8">
            <a:extLst>
              <a:ext uri="{FF2B5EF4-FFF2-40B4-BE49-F238E27FC236}">
                <a16:creationId xmlns:a16="http://schemas.microsoft.com/office/drawing/2014/main" id="{C0717F37-EB3F-4912-8B16-22DE78163176}"/>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08313994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25339" y="6356350"/>
            <a:ext cx="2844800" cy="365125"/>
          </a:xfrm>
          <a:prstGeom prst="rect">
            <a:avLst/>
          </a:prstGeom>
        </p:spPr>
        <p:txBody>
          <a:bodyPr/>
          <a:lstStyle/>
          <a:p>
            <a:endParaRPr lang="en-US" dirty="0">
              <a:solidFill>
                <a:srgbClr val="8B8B8B"/>
              </a:solidFill>
            </a:endParaRPr>
          </a:p>
        </p:txBody>
      </p:sp>
      <p:sp>
        <p:nvSpPr>
          <p:cNvPr id="5" name="Slide Number Placeholder 8">
            <a:extLst>
              <a:ext uri="{FF2B5EF4-FFF2-40B4-BE49-F238E27FC236}">
                <a16:creationId xmlns:a16="http://schemas.microsoft.com/office/drawing/2014/main" id="{A5D7F9B5-CC5A-4ABE-8117-CC023710B832}"/>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62198519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normAutofit/>
          </a:bodyPr>
          <a:lstStyle>
            <a:lvl1pPr algn="l">
              <a:defRPr sz="2400" b="1" cap="none">
                <a:effectLst/>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Slide Number Placeholder 8">
            <a:extLst>
              <a:ext uri="{FF2B5EF4-FFF2-40B4-BE49-F238E27FC236}">
                <a16:creationId xmlns:a16="http://schemas.microsoft.com/office/drawing/2014/main" id="{B061D5B3-FA26-4D91-B231-F26ED3693375}"/>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6126276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859019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2174875"/>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966048"/>
            <a:ext cx="5386917" cy="29267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347200" y="6356350"/>
            <a:ext cx="2844800" cy="365125"/>
          </a:xfrm>
          <a:prstGeom prst="rect">
            <a:avLst/>
          </a:prstGeom>
        </p:spPr>
        <p:txBody>
          <a:bodyPr/>
          <a:lstStyle/>
          <a:p>
            <a:endParaRPr lang="en-US" dirty="0">
              <a:solidFill>
                <a:srgbClr val="8B8B8B"/>
              </a:solidFill>
            </a:endParaRPr>
          </a:p>
        </p:txBody>
      </p:sp>
      <p:sp>
        <p:nvSpPr>
          <p:cNvPr id="12" name="Chart Placeholder 11"/>
          <p:cNvSpPr>
            <a:spLocks noGrp="1"/>
          </p:cNvSpPr>
          <p:nvPr>
            <p:ph type="chart" sz="quarter" idx="11"/>
          </p:nvPr>
        </p:nvSpPr>
        <p:spPr>
          <a:xfrm>
            <a:off x="6400800" y="2174876"/>
            <a:ext cx="5029200" cy="3717925"/>
          </a:xfrm>
        </p:spPr>
        <p:txBody>
          <a:bodyPr/>
          <a:lstStyle/>
          <a:p>
            <a:endParaRPr lang="en-US" dirty="0"/>
          </a:p>
        </p:txBody>
      </p:sp>
      <p:sp>
        <p:nvSpPr>
          <p:cNvPr id="9" name="Slide Number Placeholder 8">
            <a:extLst>
              <a:ext uri="{FF2B5EF4-FFF2-40B4-BE49-F238E27FC236}">
                <a16:creationId xmlns:a16="http://schemas.microsoft.com/office/drawing/2014/main" id="{1E18E8FD-9C4B-40B0-8F9D-B59F0334C28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8231624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7F7F7F"/>
                </a:solidFill>
              </a:defRPr>
            </a:lvl1pPr>
          </a:lstStyle>
          <a:p>
            <a:r>
              <a:rPr lang="en-US" dirty="0"/>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C4A25E52-AB28-456E-8D1B-CDBACE8EB3AC}"/>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51194509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88275"/>
            <a:ext cx="10786533" cy="811358"/>
          </a:xfrm>
          <a:prstGeom prst="rect">
            <a:avLst/>
          </a:prstGeom>
        </p:spPr>
        <p:txBody>
          <a:bodyPr lIns="0" tIns="0" rIns="0" bIns="0" anchor="t" anchorCtr="0"/>
          <a:lstStyle>
            <a:lvl1pPr algn="ctr">
              <a:lnSpc>
                <a:spcPct val="80000"/>
              </a:lnSpc>
              <a:defRPr sz="3200" b="1" i="0" spc="-80">
                <a:solidFill>
                  <a:srgbClr val="00506F"/>
                </a:solidFill>
                <a:latin typeface="Tw Cen MT"/>
                <a:cs typeface="Tw Cen MT"/>
              </a:defRPr>
            </a:lvl1pPr>
          </a:lstStyle>
          <a:p>
            <a:r>
              <a:rPr lang="en-US"/>
              <a:t>Click to edit Master title style</a:t>
            </a:r>
            <a:endParaRPr lang="en-US" dirty="0"/>
          </a:p>
        </p:txBody>
      </p:sp>
      <p:sp>
        <p:nvSpPr>
          <p:cNvPr id="5" name="Slide Number Placeholder 8"/>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215389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a:xfrm>
            <a:off x="9347200" y="6356351"/>
            <a:ext cx="2844800" cy="365125"/>
          </a:xfrm>
          <a:prstGeom prst="rect">
            <a:avLst/>
          </a:prstGeom>
        </p:spPr>
        <p:txBody>
          <a:bodyPr/>
          <a:lstStyle/>
          <a:p>
            <a:endParaRPr lang="en-US" dirty="0">
              <a:solidFill>
                <a:srgbClr val="8B8B8B"/>
              </a:solidFill>
            </a:endParaRPr>
          </a:p>
        </p:txBody>
      </p:sp>
      <p:sp>
        <p:nvSpPr>
          <p:cNvPr id="9" name="Table Placeholder 8"/>
          <p:cNvSpPr>
            <a:spLocks noGrp="1"/>
          </p:cNvSpPr>
          <p:nvPr>
            <p:ph type="tbl" sz="quarter" idx="12"/>
          </p:nvPr>
        </p:nvSpPr>
        <p:spPr>
          <a:xfrm>
            <a:off x="609600" y="2145652"/>
            <a:ext cx="10786533" cy="3709048"/>
          </a:xfrm>
        </p:spPr>
        <p:txBody>
          <a:bodyPr/>
          <a:lstStyle/>
          <a:p>
            <a:endParaRPr lang="en-US" dirty="0"/>
          </a:p>
        </p:txBody>
      </p:sp>
      <p:sp>
        <p:nvSpPr>
          <p:cNvPr id="6" name="Slide Number Placeholder 8">
            <a:extLst>
              <a:ext uri="{FF2B5EF4-FFF2-40B4-BE49-F238E27FC236}">
                <a16:creationId xmlns:a16="http://schemas.microsoft.com/office/drawing/2014/main" id="{B614A661-166B-4DF4-B43E-98FAF92466C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67086792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Course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36804" y="1143001"/>
            <a:ext cx="109728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12192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8">
            <a:extLst>
              <a:ext uri="{FF2B5EF4-FFF2-40B4-BE49-F238E27FC236}">
                <a16:creationId xmlns:a16="http://schemas.microsoft.com/office/drawing/2014/main" id="{7F3B207E-3951-4EC5-8F67-4228386F0A1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1511633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000" b="1">
                <a:latin typeface="Arial" pitchFamily="34" charset="0"/>
                <a:cs typeface="Arial" pitchFamily="34" charset="0"/>
              </a:defRPr>
            </a:lvl1pPr>
            <a:lvl2pPr>
              <a:defRPr sz="2000" b="1">
                <a:latin typeface="Arial" pitchFamily="34" charset="0"/>
                <a:cs typeface="Arial" pitchFamily="34" charset="0"/>
              </a:defRPr>
            </a:lvl2pPr>
            <a:lvl3pPr>
              <a:defRPr sz="2000" b="1">
                <a:latin typeface="Arial" pitchFamily="34" charset="0"/>
                <a:cs typeface="Arial" pitchFamily="34" charset="0"/>
              </a:defRPr>
            </a:lvl3pPr>
            <a:lvl4pPr>
              <a:defRPr b="1">
                <a:latin typeface="Arial" pitchFamily="34" charset="0"/>
                <a:cs typeface="Arial" pitchFamily="34" charset="0"/>
              </a:defRPr>
            </a:lvl4pPr>
            <a:lvl5pPr>
              <a:defRPr b="1">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p:cNvSpPr>
            <a:spLocks noGrp="1"/>
          </p:cNvSpPr>
          <p:nvPr>
            <p:ph type="title"/>
          </p:nvPr>
        </p:nvSpPr>
        <p:spPr/>
        <p:txBody>
          <a:bodyPr/>
          <a:lstStyle>
            <a:lvl1pPr algn="r">
              <a:defRPr sz="2800" b="1" i="1">
                <a:latin typeface="Times New Roman" pitchFamily="18" charset="0"/>
                <a:cs typeface="Times New Roman" pitchFamily="18" charset="0"/>
              </a:defRPr>
            </a:lvl1pPr>
          </a:lstStyle>
          <a:p>
            <a:r>
              <a:rPr lang="en-US" dirty="0"/>
              <a:t>Click to edit Master title style</a:t>
            </a:r>
          </a:p>
        </p:txBody>
      </p:sp>
      <p:sp>
        <p:nvSpPr>
          <p:cNvPr id="5" name="Slide Number Placeholder 8">
            <a:extLst>
              <a:ext uri="{FF2B5EF4-FFF2-40B4-BE49-F238E27FC236}">
                <a16:creationId xmlns:a16="http://schemas.microsoft.com/office/drawing/2014/main" id="{84178DE0-5FCA-4C8A-AFBA-67FA634DB50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8350431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BB2B79BD-7D57-4113-874C-84B359019FC9}"/>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7715576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F9DF9B5F-7410-4032-B09A-CB822CD6E29B}"/>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53256684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611984" y="274638"/>
            <a:ext cx="10972800" cy="868362"/>
          </a:xfrm>
          <a:prstGeom prst="rect">
            <a:avLst/>
          </a:prstGeom>
        </p:spPr>
        <p:txBody>
          <a:bodyPr vert="horz" lIns="91440" tIns="45720" rIns="91440" bIns="45720" rtlCol="0" anchor="ctr" anchorCtr="0">
            <a:normAutofit/>
          </a:bodyPr>
          <a:lstStyle>
            <a:lvl1pPr algn="ctr">
              <a:lnSpc>
                <a:spcPts val="3200"/>
              </a:lnSpc>
              <a:defRPr lang="en-US" sz="2800" cap="all" baseline="0"/>
            </a:lvl1pPr>
          </a:lstStyle>
          <a:p>
            <a:r>
              <a:rPr lang="en-US"/>
              <a:t>Click to edit Master title style</a:t>
            </a:r>
          </a:p>
        </p:txBody>
      </p:sp>
      <p:sp>
        <p:nvSpPr>
          <p:cNvPr id="8" name="Text Placeholder 2"/>
          <p:cNvSpPr>
            <a:spLocks noGrp="1"/>
          </p:cNvSpPr>
          <p:nvPr>
            <p:ph idx="1"/>
          </p:nvPr>
        </p:nvSpPr>
        <p:spPr>
          <a:xfrm>
            <a:off x="611984" y="1275673"/>
            <a:ext cx="10972800" cy="4678363"/>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
        <p:nvSpPr>
          <p:cNvPr id="5" name="Slide Number Placeholder 8">
            <a:extLst>
              <a:ext uri="{FF2B5EF4-FFF2-40B4-BE49-F238E27FC236}">
                <a16:creationId xmlns:a16="http://schemas.microsoft.com/office/drawing/2014/main" id="{584D26D8-2F78-40FF-B773-6EE7921DE17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111385300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E5DCA139-0762-4C4F-B386-FBEA85E50C51}"/>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01389807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endParaRPr lang="en-US" dirty="0"/>
          </a:p>
        </p:txBody>
      </p:sp>
      <p:sp>
        <p:nvSpPr>
          <p:cNvPr id="9" name="Table Placeholder 8"/>
          <p:cNvSpPr>
            <a:spLocks noGrp="1"/>
          </p:cNvSpPr>
          <p:nvPr>
            <p:ph type="tbl" sz="quarter" idx="12"/>
          </p:nvPr>
        </p:nvSpPr>
        <p:spPr>
          <a:xfrm>
            <a:off x="609600" y="1491804"/>
            <a:ext cx="10786533" cy="4362899"/>
          </a:xfrm>
        </p:spPr>
        <p:txBody>
          <a:bodyPr/>
          <a:lstStyle/>
          <a:p>
            <a:endParaRPr lang="en-US" dirty="0"/>
          </a:p>
        </p:txBody>
      </p:sp>
      <p:sp>
        <p:nvSpPr>
          <p:cNvPr id="6" name="Slide Number Placeholder 8">
            <a:extLst>
              <a:ext uri="{FF2B5EF4-FFF2-40B4-BE49-F238E27FC236}">
                <a16:creationId xmlns:a16="http://schemas.microsoft.com/office/drawing/2014/main" id="{C4428502-7FEB-4856-821A-092C4551181E}"/>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322999552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282"/>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endParaRPr lang="en-US" dirty="0"/>
          </a:p>
        </p:txBody>
      </p:sp>
      <p:sp>
        <p:nvSpPr>
          <p:cNvPr id="7" name="Content Placeholder 6"/>
          <p:cNvSpPr>
            <a:spLocks noGrp="1"/>
          </p:cNvSpPr>
          <p:nvPr>
            <p:ph sz="quarter" idx="11"/>
          </p:nvPr>
        </p:nvSpPr>
        <p:spPr>
          <a:xfrm>
            <a:off x="609600" y="1492250"/>
            <a:ext cx="10972800" cy="444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8">
            <a:extLst>
              <a:ext uri="{FF2B5EF4-FFF2-40B4-BE49-F238E27FC236}">
                <a16:creationId xmlns:a16="http://schemas.microsoft.com/office/drawing/2014/main" id="{26556EFB-1654-4418-98D1-E67159698260}"/>
              </a:ext>
            </a:extLst>
          </p:cNvPr>
          <p:cNvSpPr>
            <a:spLocks noGrp="1"/>
          </p:cNvSpPr>
          <p:nvPr>
            <p:ph type="sldNum" sz="quarter" idx="4"/>
          </p:nvPr>
        </p:nvSpPr>
        <p:spPr>
          <a:xfrm>
            <a:off x="4728589" y="6371823"/>
            <a:ext cx="2844800" cy="365125"/>
          </a:xfrm>
          <a:prstGeom prst="rect">
            <a:avLst/>
          </a:prstGeom>
        </p:spPr>
        <p:txBody>
          <a:bodyPr vert="horz" lIns="91440" tIns="45720" rIns="91440" bIns="45720" rtlCol="0" anchor="t" anchorCtr="0"/>
          <a:lstStyle>
            <a:lvl1pPr algn="ctr">
              <a:defRPr sz="1200">
                <a:solidFill>
                  <a:srgbClr val="1F497D"/>
                </a:solidFill>
              </a:defRPr>
            </a:lvl1pPr>
          </a:lstStyle>
          <a:p>
            <a:fld id="{6E6030FC-FB78-5E4D-92EA-5D9433591EA9}" type="slidenum">
              <a:rPr lang="en-US" smtClean="0"/>
              <a:pPr/>
              <a:t>‹#›</a:t>
            </a:fld>
            <a:endParaRPr lang="en-US" dirty="0"/>
          </a:p>
        </p:txBody>
      </p:sp>
    </p:spTree>
    <p:extLst>
      <p:ext uri="{BB962C8B-B14F-4D97-AF65-F5344CB8AC3E}">
        <p14:creationId xmlns:p14="http://schemas.microsoft.com/office/powerpoint/2010/main" val="247594605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415600" y="101428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334052"/>
              </a:buClr>
              <a:buSzPts val="2800"/>
              <a:buFont typeface="Open Sans"/>
              <a:buNone/>
              <a:defRPr sz="3600" b="1">
                <a:solidFill>
                  <a:srgbClr val="004282"/>
                </a:solidFill>
                <a:latin typeface="Open Sans"/>
                <a:ea typeface="Open Sans"/>
                <a:cs typeface="Open Sans"/>
                <a:sym typeface="Open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15"/>
          <p:cNvSpPr txBox="1">
            <a:spLocks noGrp="1"/>
          </p:cNvSpPr>
          <p:nvPr>
            <p:ph type="body" idx="1"/>
          </p:nvPr>
        </p:nvSpPr>
        <p:spPr>
          <a:xfrm>
            <a:off x="415600" y="1826922"/>
            <a:ext cx="11360800" cy="4152967"/>
          </a:xfrm>
          <a:prstGeom prst="rect">
            <a:avLst/>
          </a:prstGeom>
          <a:noFill/>
          <a:ln>
            <a:noFill/>
          </a:ln>
        </p:spPr>
        <p:txBody>
          <a:bodyPr spcFirstLastPara="1" wrap="square" lIns="91425" tIns="91425" rIns="91425" bIns="91425" anchor="t" anchorCtr="0">
            <a:noAutofit/>
          </a:bodyPr>
          <a:lstStyle>
            <a:lvl1pPr marL="609585" lvl="0"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1pPr>
            <a:lvl2pPr marL="1219170" lvl="1" indent="-474121" algn="l">
              <a:lnSpc>
                <a:spcPct val="115000"/>
              </a:lnSpc>
              <a:spcBef>
                <a:spcPts val="0"/>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2pPr>
            <a:lvl3pPr marL="1828754" lvl="2"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3pPr>
            <a:lvl4pPr marL="2438339" lvl="3"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4pPr>
            <a:lvl5pPr marL="3047924" lvl="4"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5pPr>
            <a:lvl6pPr marL="3657509" lvl="5"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6pPr>
            <a:lvl7pPr marL="4267093" lvl="6"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7pPr>
            <a:lvl8pPr marL="4876678" lvl="7" indent="-474121" algn="l">
              <a:lnSpc>
                <a:spcPct val="115000"/>
              </a:lnSpc>
              <a:spcBef>
                <a:spcPts val="2133"/>
              </a:spcBef>
              <a:spcAft>
                <a:spcPts val="0"/>
              </a:spcAft>
              <a:buClr>
                <a:srgbClr val="334052"/>
              </a:buClr>
              <a:buSzPts val="2000"/>
              <a:buFont typeface="Open Sans"/>
              <a:buChar char="○"/>
              <a:defRPr>
                <a:solidFill>
                  <a:srgbClr val="334052"/>
                </a:solidFill>
                <a:latin typeface="Open Sans"/>
                <a:ea typeface="Open Sans"/>
                <a:cs typeface="Open Sans"/>
                <a:sym typeface="Open Sans"/>
              </a:defRPr>
            </a:lvl8pPr>
            <a:lvl9pPr marL="5486263" lvl="8" indent="-474121" algn="l">
              <a:lnSpc>
                <a:spcPct val="115000"/>
              </a:lnSpc>
              <a:spcBef>
                <a:spcPts val="2133"/>
              </a:spcBef>
              <a:spcAft>
                <a:spcPts val="2133"/>
              </a:spcAft>
              <a:buClr>
                <a:srgbClr val="334052"/>
              </a:buClr>
              <a:buSzPts val="2000"/>
              <a:buFont typeface="Open Sans"/>
              <a:buChar char="■"/>
              <a:defRPr>
                <a:solidFill>
                  <a:srgbClr val="334052"/>
                </a:solidFill>
                <a:latin typeface="Open Sans"/>
                <a:ea typeface="Open Sans"/>
                <a:cs typeface="Open Sans"/>
                <a:sym typeface="Open Sans"/>
              </a:defRPr>
            </a:lvl9pPr>
          </a:lstStyle>
          <a:p>
            <a:endParaRPr/>
          </a:p>
        </p:txBody>
      </p:sp>
      <p:sp>
        <p:nvSpPr>
          <p:cNvPr id="18" name="Google Shape;18;p1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03346911"/>
      </p:ext>
    </p:extLst>
  </p:cSld>
  <p:clrMapOvr>
    <a:masterClrMapping/>
  </p:clrMapOvr>
  <p:extLst>
    <p:ext uri="{DCECCB84-F9BA-43D5-87BE-67443E8EF086}">
      <p15:sldGuideLst xmlns:p15="http://schemas.microsoft.com/office/powerpoint/2012/main">
        <p15:guide id="1" orient="horz" pos="468">
          <p15:clr>
            <a:srgbClr val="FBAE40"/>
          </p15:clr>
        </p15:guide>
        <p15:guide id="2" pos="288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AA297-BD3D-4E83-89E9-356816E871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352747-9612-4968-885B-53534F0FEA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C4F711-5520-4BCA-B514-5BCD21EA5F40}"/>
              </a:ext>
            </a:extLst>
          </p:cNvPr>
          <p:cNvSpPr>
            <a:spLocks noGrp="1"/>
          </p:cNvSpPr>
          <p:nvPr>
            <p:ph type="dt" sz="half" idx="10"/>
          </p:nvPr>
        </p:nvSpPr>
        <p:spPr/>
        <p:txBody>
          <a:bodyPr/>
          <a:lstStyle/>
          <a:p>
            <a:fld id="{D9469BF9-23E9-41D5-8DF9-0BFCEC619EC6}" type="datetimeFigureOut">
              <a:rPr lang="en-US" smtClean="0"/>
              <a:t>8/4/2023</a:t>
            </a:fld>
            <a:endParaRPr lang="en-US"/>
          </a:p>
        </p:txBody>
      </p:sp>
      <p:sp>
        <p:nvSpPr>
          <p:cNvPr id="5" name="Footer Placeholder 4">
            <a:extLst>
              <a:ext uri="{FF2B5EF4-FFF2-40B4-BE49-F238E27FC236}">
                <a16:creationId xmlns:a16="http://schemas.microsoft.com/office/drawing/2014/main" id="{AAA4B4A2-25F8-4640-A73F-6EF3EAE97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41B21-26AB-4B50-AF1F-1C4B76B6DECF}"/>
              </a:ext>
            </a:extLst>
          </p:cNvPr>
          <p:cNvSpPr>
            <a:spLocks noGrp="1"/>
          </p:cNvSpPr>
          <p:nvPr>
            <p:ph type="sldNum" sz="quarter" idx="12"/>
          </p:nvPr>
        </p:nvSpPr>
        <p:spPr/>
        <p:txBody>
          <a:bodyPr/>
          <a:lstStyle/>
          <a:p>
            <a:fld id="{60B9BF66-2DCD-4F95-B55C-BA25A0A7E990}" type="slidenum">
              <a:rPr lang="en-US" smtClean="0"/>
              <a:t>‹#›</a:t>
            </a:fld>
            <a:endParaRPr lang="en-US"/>
          </a:p>
        </p:txBody>
      </p:sp>
    </p:spTree>
    <p:extLst>
      <p:ext uri="{BB962C8B-B14F-4D97-AF65-F5344CB8AC3E}">
        <p14:creationId xmlns:p14="http://schemas.microsoft.com/office/powerpoint/2010/main" val="269266289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image" Target="../media/image1.png"/><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image" Target="../media/image1.png"/><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image" Target="../media/image2.png"/><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theme" Target="../theme/theme4.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image" Target="../media/image3.sv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5.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6.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 close up of a sign&#10;&#10;Description automatically generated">
            <a:extLst>
              <a:ext uri="{FF2B5EF4-FFF2-40B4-BE49-F238E27FC236}">
                <a16:creationId xmlns:a16="http://schemas.microsoft.com/office/drawing/2014/main" id="{B4268A2A-08D9-4EB7-800F-3189127D59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616748"/>
            <a:ext cx="12192000" cy="3624504"/>
          </a:xfrm>
          <a:prstGeom prst="rect">
            <a:avLst/>
          </a:prstGeom>
        </p:spPr>
      </p:pic>
    </p:spTree>
    <p:extLst>
      <p:ext uri="{BB962C8B-B14F-4D97-AF65-F5344CB8AC3E}">
        <p14:creationId xmlns:p14="http://schemas.microsoft.com/office/powerpoint/2010/main" val="821364551"/>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8071875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8" r:id="rId11"/>
    <p:sldLayoutId id="2147483690" r:id="rId12"/>
    <p:sldLayoutId id="2147483692" r:id="rId13"/>
    <p:sldLayoutId id="2147483693" r:id="rId14"/>
    <p:sldLayoutId id="2147483694" r:id="rId15"/>
    <p:sldLayoutId id="2147483695" r:id="rId16"/>
    <p:sldLayoutId id="2147483696" r:id="rId17"/>
    <p:sldLayoutId id="2147483697" r:id="rId18"/>
    <p:sldLayoutId id="2147483700" r:id="rId19"/>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endParaRPr lang="en-US" dirty="0">
              <a:solidFill>
                <a:srgbClr val="1F497D"/>
              </a:solidFill>
            </a:endParaRP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138454112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FF60EDC-3E43-4C83-A141-BCEF82BB09F4}"/>
              </a:ext>
            </a:extLst>
          </p:cNvPr>
          <p:cNvSpPr/>
          <p:nvPr userDrawn="1"/>
        </p:nvSpPr>
        <p:spPr>
          <a:xfrm>
            <a:off x="0" y="-1"/>
            <a:ext cx="12192000" cy="9221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BF217454-5C73-4476-94E5-46DA243E5EA0}"/>
              </a:ext>
            </a:extLst>
          </p:cNvPr>
          <p:cNvSpPr>
            <a:spLocks noGrp="1"/>
          </p:cNvSpPr>
          <p:nvPr>
            <p:ph type="title"/>
          </p:nvPr>
        </p:nvSpPr>
        <p:spPr>
          <a:xfrm>
            <a:off x="827567" y="244723"/>
            <a:ext cx="10515600" cy="557821"/>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1A4D473-40A7-49CB-9E6A-FDF6A7898123}"/>
              </a:ext>
            </a:extLst>
          </p:cNvPr>
          <p:cNvSpPr>
            <a:spLocks noGrp="1"/>
          </p:cNvSpPr>
          <p:nvPr>
            <p:ph type="body" idx="1"/>
          </p:nvPr>
        </p:nvSpPr>
        <p:spPr>
          <a:xfrm>
            <a:off x="838200" y="1286538"/>
            <a:ext cx="10515600" cy="446100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7B9CC3E5-FDB4-4DB4-BA64-4DA69A6D5927}"/>
              </a:ext>
            </a:extLst>
          </p:cNvPr>
          <p:cNvSpPr>
            <a:spLocks noGrp="1"/>
          </p:cNvSpPr>
          <p:nvPr>
            <p:ph type="ftr" sz="quarter" idx="3"/>
          </p:nvPr>
        </p:nvSpPr>
        <p:spPr>
          <a:xfrm>
            <a:off x="4038600" y="63202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pic>
        <p:nvPicPr>
          <p:cNvPr id="11" name="Graphic 10">
            <a:extLst>
              <a:ext uri="{FF2B5EF4-FFF2-40B4-BE49-F238E27FC236}">
                <a16:creationId xmlns:a16="http://schemas.microsoft.com/office/drawing/2014/main" id="{19F63544-82F1-4EFE-A9B3-1B95785D553A}"/>
              </a:ext>
            </a:extLst>
          </p:cNvPr>
          <p:cNvPicPr>
            <a:picLocks noChangeAspect="1"/>
          </p:cNvPicPr>
          <p:nvPr userDrawn="1"/>
        </p:nvPicPr>
        <p:blipFill rotWithShape="1">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l="10879" t="40775" r="10362" b="41085"/>
          <a:stretch/>
        </p:blipFill>
        <p:spPr>
          <a:xfrm>
            <a:off x="472890" y="6305032"/>
            <a:ext cx="1721033" cy="396380"/>
          </a:xfrm>
          <a:prstGeom prst="rect">
            <a:avLst/>
          </a:prstGeom>
        </p:spPr>
      </p:pic>
      <p:cxnSp>
        <p:nvCxnSpPr>
          <p:cNvPr id="12" name="Straight Connector 11">
            <a:extLst>
              <a:ext uri="{FF2B5EF4-FFF2-40B4-BE49-F238E27FC236}">
                <a16:creationId xmlns:a16="http://schemas.microsoft.com/office/drawing/2014/main" id="{4CC40A37-25E0-42C0-AD4A-76B97F3287C7}"/>
              </a:ext>
            </a:extLst>
          </p:cNvPr>
          <p:cNvCxnSpPr>
            <a:cxnSpLocks/>
          </p:cNvCxnSpPr>
          <p:nvPr userDrawn="1"/>
        </p:nvCxnSpPr>
        <p:spPr>
          <a:xfrm>
            <a:off x="0" y="6139996"/>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2DD65A92-8746-43DE-A065-D8272D5859AC}"/>
              </a:ext>
            </a:extLst>
          </p:cNvPr>
          <p:cNvSpPr/>
          <p:nvPr userDrawn="1"/>
        </p:nvSpPr>
        <p:spPr>
          <a:xfrm>
            <a:off x="11111023" y="6320254"/>
            <a:ext cx="1080977" cy="365116"/>
          </a:xfrm>
          <a:prstGeom prst="roundRect">
            <a:avLst>
              <a:gd name="adj" fmla="val 0"/>
            </a:avLst>
          </a:prstGeom>
          <a:gradFill>
            <a:gsLst>
              <a:gs pos="0">
                <a:schemeClr val="accent1"/>
              </a:gs>
              <a:gs pos="100000">
                <a:schemeClr val="accent2">
                  <a:alpha val="83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69DF3DF4-A94A-444B-8903-3FC2D82DBFBB}"/>
              </a:ext>
            </a:extLst>
          </p:cNvPr>
          <p:cNvSpPr>
            <a:spLocks noGrp="1"/>
          </p:cNvSpPr>
          <p:nvPr>
            <p:ph type="sldNum" sz="quarter" idx="4"/>
          </p:nvPr>
        </p:nvSpPr>
        <p:spPr>
          <a:xfrm>
            <a:off x="10936518" y="6320254"/>
            <a:ext cx="365760" cy="365125"/>
          </a:xfrm>
          <a:prstGeom prst="ellipse">
            <a:avLst/>
          </a:prstGeom>
          <a:solidFill>
            <a:schemeClr val="accent2"/>
          </a:solidFill>
        </p:spPr>
        <p:txBody>
          <a:bodyPr vert="horz" lIns="0" tIns="0" rIns="0" bIns="0" rtlCol="0" anchor="ctr"/>
          <a:lstStyle>
            <a:lvl1pPr algn="ctr">
              <a:lnSpc>
                <a:spcPct val="140000"/>
              </a:lnSpc>
              <a:defRPr sz="1050">
                <a:solidFill>
                  <a:schemeClr val="bg1"/>
                </a:solidFill>
              </a:defRPr>
            </a:lvl1pPr>
          </a:lstStyle>
          <a:p>
            <a:fld id="{992A119F-89E9-4C96-BA81-42DD5E33DDF3}" type="slidenum">
              <a:rPr lang="en-US" smtClean="0"/>
              <a:pPr/>
              <a:t>‹#›</a:t>
            </a:fld>
            <a:endParaRPr lang="en-US"/>
          </a:p>
        </p:txBody>
      </p:sp>
    </p:spTree>
    <p:extLst>
      <p:ext uri="{BB962C8B-B14F-4D97-AF65-F5344CB8AC3E}">
        <p14:creationId xmlns:p14="http://schemas.microsoft.com/office/powerpoint/2010/main" val="360053639"/>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 id="2147483807" r:id="rId28"/>
    <p:sldLayoutId id="2147483808" r:id="rId29"/>
    <p:sldLayoutId id="2147483809" r:id="rId30"/>
    <p:sldLayoutId id="2147483810" r:id="rId31"/>
    <p:sldLayoutId id="2147483811" r:id="rId32"/>
    <p:sldLayoutId id="2147483812" r:id="rId33"/>
    <p:sldLayoutId id="2147483813" r:id="rId34"/>
    <p:sldLayoutId id="2147483814" r:id="rId35"/>
    <p:sldLayoutId id="2147483815" r:id="rId36"/>
    <p:sldLayoutId id="2147483816" r:id="rId37"/>
  </p:sldLayoutIdLs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6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6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56000">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grpId="0" nodeType="after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2" presetClass="entr" presetSubtype="0"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1000"/>
                                            <p:tgtEl>
                                              <p:spTgt spid="3">
                                                <p:txEl>
                                                  <p:pRg st="3" end="3"/>
                                                </p:txEl>
                                              </p:spTgt>
                                            </p:tgtEl>
                                          </p:cBhvr>
                                        </p:animEffect>
                                        <p:anim calcmode="lin" valueType="num">
                                          <p:cBhvr>
                                            <p:cTn id="3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grpId="0" nodeType="after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1000"/>
                                            <p:tgtEl>
                                              <p:spTgt spid="3">
                                                <p:txEl>
                                                  <p:pRg st="4" end="4"/>
                                                </p:txEl>
                                              </p:spTgt>
                                            </p:tgtEl>
                                          </p:cBhvr>
                                        </p:animEffect>
                                        <p:anim calcmode="lin" valueType="num">
                                          <p:cBhvr>
                                            <p:cTn id="3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2">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3">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4">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 lvl="5">
                <p:tnLst>
                  <p:par>
                    <p:cTn presetID="42"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mc:Fallback>
  </mc:AlternateContent>
  <p:hf hdr="0" ftr="0" dt="0"/>
  <p:txStyles>
    <p:titleStyle>
      <a:lvl1pPr algn="l" defTabSz="914400" rtl="0" eaLnBrk="1" latinLnBrk="0" hangingPunct="1">
        <a:lnSpc>
          <a:spcPct val="100000"/>
        </a:lnSpc>
        <a:spcBef>
          <a:spcPct val="0"/>
        </a:spcBef>
        <a:buNone/>
        <a:defRPr sz="2800" b="0" kern="1200" cap="none"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600"/>
        </a:spcBef>
        <a:spcAft>
          <a:spcPts val="600"/>
        </a:spcAft>
        <a:buFont typeface="Calibri" panose="020F0502020204030204" pitchFamily="34" charset="0"/>
        <a:buChar char="●"/>
        <a:defRPr sz="1600" kern="1200">
          <a:solidFill>
            <a:schemeClr val="tx2"/>
          </a:solidFill>
          <a:latin typeface="+mn-lt"/>
          <a:ea typeface="+mn-ea"/>
          <a:cs typeface="+mn-cs"/>
        </a:defRPr>
      </a:lvl1pPr>
      <a:lvl2pPr marL="685800" indent="-228600" algn="l" defTabSz="914400" rtl="0" eaLnBrk="1" latinLnBrk="0" hangingPunct="1">
        <a:lnSpc>
          <a:spcPct val="100000"/>
        </a:lnSpc>
        <a:spcBef>
          <a:spcPts val="600"/>
        </a:spcBef>
        <a:spcAft>
          <a:spcPts val="600"/>
        </a:spcAft>
        <a:buFont typeface="Arial" panose="020B0604020202020204" pitchFamily="34" charset="0"/>
        <a:buChar char="─"/>
        <a:defRPr sz="1400" kern="1200">
          <a:solidFill>
            <a:schemeClr val="tx2"/>
          </a:solidFill>
          <a:latin typeface="+mn-lt"/>
          <a:ea typeface="+mn-ea"/>
          <a:cs typeface="+mn-cs"/>
        </a:defRPr>
      </a:lvl2pPr>
      <a:lvl3pPr marL="1143000" indent="-228600" algn="l" defTabSz="914400" rtl="0" eaLnBrk="1" latinLnBrk="0" hangingPunct="1">
        <a:lnSpc>
          <a:spcPct val="100000"/>
        </a:lnSpc>
        <a:spcBef>
          <a:spcPts val="600"/>
        </a:spcBef>
        <a:spcAft>
          <a:spcPts val="600"/>
        </a:spcAft>
        <a:buFont typeface="Wingdings" panose="05000000000000000000" pitchFamily="2" charset="2"/>
        <a:buChar char="ü"/>
        <a:defRPr sz="1200" kern="1200">
          <a:solidFill>
            <a:schemeClr val="tx2"/>
          </a:solidFill>
          <a:latin typeface="+mn-lt"/>
          <a:ea typeface="+mn-ea"/>
          <a:cs typeface="+mn-cs"/>
        </a:defRPr>
      </a:lvl3pPr>
      <a:lvl4pPr marL="1600200" indent="-228600" algn="l" defTabSz="914400" rtl="0" eaLnBrk="1" latinLnBrk="0" hangingPunct="1">
        <a:lnSpc>
          <a:spcPct val="100000"/>
        </a:lnSpc>
        <a:spcBef>
          <a:spcPts val="600"/>
        </a:spcBef>
        <a:spcAft>
          <a:spcPts val="600"/>
        </a:spcAft>
        <a:buFont typeface="Wingdings" panose="05000000000000000000" pitchFamily="2" charset="2"/>
        <a:buChar char="v"/>
        <a:defRPr sz="1100" kern="1200">
          <a:solidFill>
            <a:schemeClr val="tx2"/>
          </a:solidFill>
          <a:latin typeface="+mn-lt"/>
          <a:ea typeface="+mn-ea"/>
          <a:cs typeface="+mn-cs"/>
        </a:defRPr>
      </a:lvl4pPr>
      <a:lvl5pPr marL="2057400" indent="-22860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88275"/>
            <a:ext cx="10972800" cy="8113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09600" y="1199634"/>
            <a:ext cx="10972800" cy="37990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t"/>
          <a:lstStyle>
            <a:lvl1pPr algn="ctr">
              <a:defRPr sz="1000">
                <a:solidFill>
                  <a:schemeClr val="tx2"/>
                </a:solidFill>
              </a:defRPr>
            </a:lvl1pPr>
          </a:lstStyle>
          <a:p>
            <a:r>
              <a:rPr lang="en-US" dirty="0">
                <a:solidFill>
                  <a:srgbClr val="1F497D"/>
                </a:solidFill>
              </a:rPr>
              <a:t>(#)</a:t>
            </a:r>
          </a:p>
        </p:txBody>
      </p:sp>
      <p:pic>
        <p:nvPicPr>
          <p:cNvPr id="6" name="Picture 5" descr="A close up of a sign&#10;&#10;Description automatically generated">
            <a:extLst>
              <a:ext uri="{FF2B5EF4-FFF2-40B4-BE49-F238E27FC236}">
                <a16:creationId xmlns:a16="http://schemas.microsoft.com/office/drawing/2014/main" id="{C4367302-18AD-44F9-B43A-24490776962B}"/>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115747" y="6124084"/>
            <a:ext cx="2465408" cy="732930"/>
          </a:xfrm>
          <a:prstGeom prst="rect">
            <a:avLst/>
          </a:prstGeom>
        </p:spPr>
      </p:pic>
    </p:spTree>
    <p:extLst>
      <p:ext uri="{BB962C8B-B14F-4D97-AF65-F5344CB8AC3E}">
        <p14:creationId xmlns:p14="http://schemas.microsoft.com/office/powerpoint/2010/main" val="345038652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Lst>
  <p:hf hdr="0" ftr="0" dt="0"/>
  <p:txStyles>
    <p:title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p:titleStyle>
    <p:body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12F5BF-4F72-443A-BFB9-0EB1DB6896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F50FA8-B753-4D1F-BE00-93270A27A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3F6939-09B4-4FED-AA07-798FC62DED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69BF9-23E9-41D5-8DF9-0BFCEC619EC6}" type="datetimeFigureOut">
              <a:rPr lang="en-US" smtClean="0"/>
              <a:t>8/4/2023</a:t>
            </a:fld>
            <a:endParaRPr lang="en-US"/>
          </a:p>
        </p:txBody>
      </p:sp>
      <p:sp>
        <p:nvSpPr>
          <p:cNvPr id="5" name="Footer Placeholder 4">
            <a:extLst>
              <a:ext uri="{FF2B5EF4-FFF2-40B4-BE49-F238E27FC236}">
                <a16:creationId xmlns:a16="http://schemas.microsoft.com/office/drawing/2014/main" id="{8422D196-33FE-4C6C-A8E6-1667E5EEE3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13DD5B-531B-409D-A22F-6897C01969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B9BF66-2DCD-4F95-B55C-BA25A0A7E990}" type="slidenum">
              <a:rPr lang="en-US" smtClean="0"/>
              <a:t>‹#›</a:t>
            </a:fld>
            <a:endParaRPr lang="en-US"/>
          </a:p>
        </p:txBody>
      </p:sp>
    </p:spTree>
    <p:extLst>
      <p:ext uri="{BB962C8B-B14F-4D97-AF65-F5344CB8AC3E}">
        <p14:creationId xmlns:p14="http://schemas.microsoft.com/office/powerpoint/2010/main" val="1228801765"/>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22.jfif"/><Relationship Id="rId12"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57.jfif"/><Relationship Id="rId1" Type="http://schemas.openxmlformats.org/officeDocument/2006/relationships/slideLayout" Target="../slideLayouts/slideLayout11.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jpg"/><Relationship Id="rId15" Type="http://schemas.openxmlformats.org/officeDocument/2006/relationships/image" Target="../media/image36.jpg"/><Relationship Id="rId10" Type="http://schemas.openxmlformats.org/officeDocument/2006/relationships/image" Target="../media/image23.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hyperlink" Target="https://www.oasis-open.org/policies-guidelines/open-projects-process/#technical-steering-committee" TargetMode="External"/><Relationship Id="rId13" Type="http://schemas.openxmlformats.org/officeDocument/2006/relationships/hyperlink" Target="https://www.oasis-open.org/policies-guidelines/open-projects-process/#progression-of-project-work" TargetMode="External"/><Relationship Id="rId18" Type="http://schemas.openxmlformats.org/officeDocument/2006/relationships/hyperlink" Target="https://www.oasis-open.org/policies-guidelines/open-projects-process/#trademarks" TargetMode="External"/><Relationship Id="rId3" Type="http://schemas.openxmlformats.org/officeDocument/2006/relationships/hyperlink" Target="https://www.oasis-open.org/policies-guidelines/open-projects-process/#purpose" TargetMode="External"/><Relationship Id="rId21" Type="http://schemas.openxmlformats.org/officeDocument/2006/relationships/hyperlink" Target="https://www.oasis-open.org/policies-guidelines/open-projects-process/#individual-cla-exhibit" TargetMode="External"/><Relationship Id="rId7" Type="http://schemas.openxmlformats.org/officeDocument/2006/relationships/hyperlink" Target="https://www.oasis-open.org/policies-guidelines/open-projects-process/#project-governing-board-and-sponsors" TargetMode="External"/><Relationship Id="rId12" Type="http://schemas.openxmlformats.org/officeDocument/2006/relationships/hyperlink" Target="https://www.oasis-open.org/policies-guidelines/open-projects-process/#governance-decisions-meetings" TargetMode="External"/><Relationship Id="rId17" Type="http://schemas.openxmlformats.org/officeDocument/2006/relationships/hyperlink" Target="https://www.oasis-open.org/policies-guidelines/open-projects-process/#repository-specification-licenses" TargetMode="External"/><Relationship Id="rId2" Type="http://schemas.openxmlformats.org/officeDocument/2006/relationships/notesSlide" Target="../notesSlides/notesSlide9.xml"/><Relationship Id="rId16" Type="http://schemas.openxmlformats.org/officeDocument/2006/relationships/hyperlink" Target="https://www.oasis-open.org/policies-guidelines/open-projects-process/#oasis-standard-approval-external-submissions" TargetMode="External"/><Relationship Id="rId20" Type="http://schemas.openxmlformats.org/officeDocument/2006/relationships/hyperlink" Target="https://www.oasis-open.org/policies-guidelines/open-projects-process/#appeals-application-of-rules" TargetMode="External"/><Relationship Id="rId1" Type="http://schemas.openxmlformats.org/officeDocument/2006/relationships/slideLayout" Target="../slideLayouts/slideLayout5.xml"/><Relationship Id="rId6" Type="http://schemas.openxmlformats.org/officeDocument/2006/relationships/hyperlink" Target="https://www.oasis-open.org/policies-guidelines/open-projects-process/#participants-contributors" TargetMode="External"/><Relationship Id="rId11" Type="http://schemas.openxmlformats.org/officeDocument/2006/relationships/hyperlink" Target="https://www.oasis-open.org/policies-guidelines/open-projects-process/#visibility-archival-permanence" TargetMode="External"/><Relationship Id="rId5" Type="http://schemas.openxmlformats.org/officeDocument/2006/relationships/hyperlink" Target="https://www.oasis-open.org/policies-guidelines/open-projects-process/#roles-of-parties" TargetMode="External"/><Relationship Id="rId15" Type="http://schemas.openxmlformats.org/officeDocument/2006/relationships/hyperlink" Target="https://www.oasis-open.org/policies-guidelines/open-projects-process/#project-specifications" TargetMode="External"/><Relationship Id="rId10" Type="http://schemas.openxmlformats.org/officeDocument/2006/relationships/hyperlink" Target="https://www.oasis-open.org/policies-guidelines/open-projects-process/#repositories-project-tools" TargetMode="External"/><Relationship Id="rId19" Type="http://schemas.openxmlformats.org/officeDocument/2006/relationships/hyperlink" Target="https://www.oasis-open.org/policies-guidelines/open-projects-process/#CLAs-license-notices" TargetMode="External"/><Relationship Id="rId4" Type="http://schemas.openxmlformats.org/officeDocument/2006/relationships/hyperlink" Target="https://www.oasis-open.org/policies-guidelines/open-projects-process/#project-formation" TargetMode="External"/><Relationship Id="rId9" Type="http://schemas.openxmlformats.org/officeDocument/2006/relationships/hyperlink" Target="https://www.oasis-open.org/policies-guidelines/open-projects-process/#chairs-maintainers-technical-steering-committees" TargetMode="External"/><Relationship Id="rId14" Type="http://schemas.openxmlformats.org/officeDocument/2006/relationships/hyperlink" Target="https://www.oasis-open.org/policies-guidelines/open-projects-process/#releases-and-group-releases" TargetMode="External"/><Relationship Id="rId22" Type="http://schemas.openxmlformats.org/officeDocument/2006/relationships/hyperlink" Target="https://www.oasis-open.org/policies-guidelines/open-projects-process/#entity-cla-exhibit"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iemopen/nbac-admin/blob/main/documents/(APPROVED)%20%20NIEMOpen%20NBAC%20TSC%20Governance%20Doc%20(Rev%202)%20%20v7%20%207-27-2023.pdf"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hyperlink" Target="https://github.com/niemopen/nbac-admin/blob/main/sub-committee-documents/(FINAL)%20Sub-Committee%20Nomination_Onboarding_Instantiation%20v4%206-5-2023.pdf" TargetMode="External"/><Relationship Id="rId4" Type="http://schemas.openxmlformats.org/officeDocument/2006/relationships/hyperlink" Target="https://github.com/niemopen/nbac-admi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lTartcAzlqidzrCxuXFFiwdRDKRipqMnNsMS24SZdjg/edit" TargetMode="External"/><Relationship Id="rId2" Type="http://schemas.openxmlformats.org/officeDocument/2006/relationships/notesSlide" Target="../notesSlides/notesSlide14.xml"/><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hyperlink" Target="mailto:https://www.niem.gov/about-niem/message-exchange-package-mep-registry-repository" TargetMode="External"/><Relationship Id="rId26" Type="http://schemas.openxmlformats.org/officeDocument/2006/relationships/hyperlink" Target="https://niemopen.slack.com/" TargetMode="External"/><Relationship Id="rId3" Type="http://schemas.openxmlformats.org/officeDocument/2006/relationships/hyperlink" Target="https://niemopen.slack.com/?redir=%2Fgantry%2Fauth%3Fapp%3Dclient%26lc%3D1683201626%26return_to%3D%252Fclient%252FT03UDR5ANG6%252FC03ULAE89DZ%26teams%3D" TargetMode="External"/><Relationship Id="rId21" Type="http://schemas.openxmlformats.org/officeDocument/2006/relationships/hyperlink" Target="https://niemopen.org/" TargetMode="External"/><Relationship Id="rId7" Type="http://schemas.openxmlformats.org/officeDocument/2006/relationships/image" Target="../media/image1.png"/><Relationship Id="rId12" Type="http://schemas.openxmlformats.org/officeDocument/2006/relationships/hyperlink" Target="https://twitter.com/NIEMconnects?ref_src=twsrc%5Etfw" TargetMode="External"/><Relationship Id="rId17" Type="http://schemas.openxmlformats.org/officeDocument/2006/relationships/hyperlink" Target="https://www.youtube.com/channel/UCg9qV22PXLBjG41hc-EwVrQ" TargetMode="External"/><Relationship Id="rId25" Type="http://schemas.openxmlformats.org/officeDocument/2006/relationships/hyperlink" Target="https://github.com/niemopen/nmo-admin" TargetMode="External"/><Relationship Id="rId33" Type="http://schemas.openxmlformats.org/officeDocument/2006/relationships/hyperlink" Target="mailto:beth.l.smalley.civ@mail.mil" TargetMode="External"/><Relationship Id="rId2" Type="http://schemas.openxmlformats.org/officeDocument/2006/relationships/notesSlide" Target="../notesSlides/notesSlide15.xml"/><Relationship Id="rId16" Type="http://schemas.openxmlformats.org/officeDocument/2006/relationships/image" Target="../media/image68.png"/><Relationship Id="rId20" Type="http://schemas.openxmlformats.org/officeDocument/2006/relationships/hyperlink" Target="https://www.niem.gov/" TargetMode="External"/><Relationship Id="rId29" Type="http://schemas.openxmlformats.org/officeDocument/2006/relationships/hyperlink" Target="https://lists.oasis-open-projects.org/g/niemopen-ntactsc" TargetMode="External"/><Relationship Id="rId1" Type="http://schemas.openxmlformats.org/officeDocument/2006/relationships/slideLayout" Target="../slideLayouts/slideLayout81.xml"/><Relationship Id="rId6" Type="http://schemas.openxmlformats.org/officeDocument/2006/relationships/image" Target="../media/image63.JPG"/><Relationship Id="rId11" Type="http://schemas.openxmlformats.org/officeDocument/2006/relationships/image" Target="../media/image65.png"/><Relationship Id="rId24" Type="http://schemas.openxmlformats.org/officeDocument/2006/relationships/hyperlink" Target="https://github.com/niemopen/nbac-admin" TargetMode="External"/><Relationship Id="rId32" Type="http://schemas.openxmlformats.org/officeDocument/2006/relationships/hyperlink" Target="mailto:akatherine.b.escobar.civ@mail.mil" TargetMode="External"/><Relationship Id="rId5" Type="http://schemas.openxmlformats.org/officeDocument/2006/relationships/hyperlink" Target="https://www.oasis-open.org/" TargetMode="External"/><Relationship Id="rId15" Type="http://schemas.openxmlformats.org/officeDocument/2006/relationships/hyperlink" Target="https://www.linkedin.com/groups/1903175/profile" TargetMode="External"/><Relationship Id="rId23" Type="http://schemas.openxmlformats.org/officeDocument/2006/relationships/hyperlink" Target="https://github.com/niemopen/ntac-admin" TargetMode="External"/><Relationship Id="rId28" Type="http://schemas.openxmlformats.org/officeDocument/2006/relationships/hyperlink" Target="https://lists.oasis-open-projects.org/g/niemopen-pgb" TargetMode="External"/><Relationship Id="rId10" Type="http://schemas.openxmlformats.org/officeDocument/2006/relationships/hyperlink" Target="https://oasis-open.atlassian.net/wiki/spaces/NIEM/overview" TargetMode="External"/><Relationship Id="rId19" Type="http://schemas.openxmlformats.org/officeDocument/2006/relationships/hyperlink" Target="mailto:https://sourceforge.net/projects/niem-mep-builder/" TargetMode="External"/><Relationship Id="rId31" Type="http://schemas.openxmlformats.org/officeDocument/2006/relationships/hyperlink" Target="https://lists.oasis-open-projects.org/g/niemopen-nmotsc" TargetMode="External"/><Relationship Id="rId4" Type="http://schemas.openxmlformats.org/officeDocument/2006/relationships/image" Target="../media/image62.png"/><Relationship Id="rId9" Type="http://schemas.openxmlformats.org/officeDocument/2006/relationships/image" Target="../media/image64.png"/><Relationship Id="rId14" Type="http://schemas.openxmlformats.org/officeDocument/2006/relationships/image" Target="../media/image67.png"/><Relationship Id="rId22" Type="http://schemas.openxmlformats.org/officeDocument/2006/relationships/hyperlink" Target="https://wmaafip.js.mil/Account/Login?ReturnUrl=%2F" TargetMode="External"/><Relationship Id="rId27" Type="http://schemas.openxmlformats.org/officeDocument/2006/relationships/hyperlink" Target="https://lists.oasis-open-projects.org/g/niemopen" TargetMode="External"/><Relationship Id="rId30" Type="http://schemas.openxmlformats.org/officeDocument/2006/relationships/hyperlink" Target="https://lists.oasis-open-projects.org/g/niemopen-nbactsc" TargetMode="External"/><Relationship Id="rId8" Type="http://schemas.openxmlformats.org/officeDocument/2006/relationships/hyperlink" Target="https://github.com/niemopen/"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2.jfif"/><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jpg"/><Relationship Id="rId2" Type="http://schemas.openxmlformats.org/officeDocument/2006/relationships/notesSlide" Target="../notesSlides/notesSlide5.xml"/><Relationship Id="rId16"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30.jp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jp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5.jpg"/><Relationship Id="rId4" Type="http://schemas.openxmlformats.org/officeDocument/2006/relationships/image" Target="../media/image44.JPG"/></Relationships>
</file>

<file path=ppt/slides/_rels/slide9.xml.rels><?xml version="1.0" encoding="UTF-8" standalone="yes"?>
<Relationships xmlns="http://schemas.openxmlformats.org/package/2006/relationships"><Relationship Id="rId8" Type="http://schemas.openxmlformats.org/officeDocument/2006/relationships/hyperlink" Target="https://lists.oasis-open-projects.org/g/niemopen" TargetMode="External"/><Relationship Id="rId3" Type="http://schemas.openxmlformats.org/officeDocument/2006/relationships/image" Target="../media/image42.png"/><Relationship Id="rId7" Type="http://schemas.openxmlformats.org/officeDocument/2006/relationships/image" Target="../media/image24.png"/><Relationship Id="rId12" Type="http://schemas.openxmlformats.org/officeDocument/2006/relationships/hyperlink" Target="https://lists.oasis-open-projects.org/g/niemopen-nmotsc" TargetMode="External"/><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hyperlink" Target="https://lists.oasis-open-projects.org/g/niemopen-nbactsc" TargetMode="External"/><Relationship Id="rId5" Type="http://schemas.openxmlformats.org/officeDocument/2006/relationships/image" Target="../media/image39.png"/><Relationship Id="rId10" Type="http://schemas.openxmlformats.org/officeDocument/2006/relationships/hyperlink" Target="https://lists.oasis-open-projects.org/g/niemopen-ntactsc" TargetMode="External"/><Relationship Id="rId4" Type="http://schemas.openxmlformats.org/officeDocument/2006/relationships/image" Target="../media/image41.png"/><Relationship Id="rId9" Type="http://schemas.openxmlformats.org/officeDocument/2006/relationships/hyperlink" Target="https://lists.oasis-open-projects.org/g/niemopen-pg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13863" y="5699776"/>
            <a:ext cx="5630091" cy="738664"/>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5170"/>
                </a:solidFill>
                <a:effectLst/>
                <a:uLnTx/>
                <a:uFillTx/>
                <a:latin typeface="Arial"/>
                <a:ea typeface="+mn-ea"/>
                <a:cs typeface="+mn-cs"/>
              </a:rPr>
              <a:t>Ms. Katherine Escobar (NIEMOpen Project Governing Board Chair)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rgbClr val="005170"/>
                </a:solidFill>
                <a:latin typeface="Arial"/>
              </a:rPr>
              <a:t>Kamran Atri</a:t>
            </a:r>
            <a:r>
              <a:rPr kumimoji="0" lang="en-US" sz="1400" b="0" i="0" u="none" strike="noStrike" kern="1200" cap="none" spc="0" normalizeH="0" baseline="0" noProof="0">
                <a:ln>
                  <a:noFill/>
                </a:ln>
                <a:solidFill>
                  <a:srgbClr val="005170"/>
                </a:solidFill>
                <a:effectLst/>
                <a:uLnTx/>
                <a:uFillTx/>
                <a:latin typeface="Arial"/>
                <a:ea typeface="+mn-ea"/>
                <a:cs typeface="+mn-cs"/>
              </a:rPr>
              <a:t> </a:t>
            </a:r>
            <a:r>
              <a:rPr kumimoji="0" lang="en-US" sz="1400" b="0" i="0" u="none" strike="noStrike" kern="1200" cap="none" spc="0" normalizeH="0" baseline="0" noProof="0" dirty="0">
                <a:ln>
                  <a:noFill/>
                </a:ln>
                <a:solidFill>
                  <a:srgbClr val="005170"/>
                </a:solidFill>
                <a:effectLst/>
                <a:uLnTx/>
                <a:uFillTx/>
                <a:latin typeface="Arial"/>
                <a:ea typeface="+mn-ea"/>
                <a:cs typeface="+mn-cs"/>
              </a:rPr>
              <a:t>(NBAC TSC Co-Chair)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solidFill>
                  <a:srgbClr val="005170"/>
                </a:solidFill>
                <a:latin typeface="Arial"/>
              </a:rPr>
              <a:t>Thomas Krul (NBAC TSC Co-Chair)</a:t>
            </a:r>
            <a:endParaRPr kumimoji="0" lang="en-US" sz="1400" b="0" i="0" u="none" strike="noStrike" kern="1200" cap="none" spc="0" normalizeH="0" baseline="0" noProof="0" dirty="0">
              <a:ln>
                <a:noFill/>
              </a:ln>
              <a:solidFill>
                <a:srgbClr val="8B8B8B">
                  <a:lumMod val="75000"/>
                </a:srgbClr>
              </a:solidFill>
              <a:effectLst/>
              <a:uLnTx/>
              <a:uFillTx/>
              <a:latin typeface="Arial"/>
              <a:ea typeface="+mn-ea"/>
              <a:cs typeface="+mn-cs"/>
            </a:endParaRPr>
          </a:p>
        </p:txBody>
      </p:sp>
      <p:sp>
        <p:nvSpPr>
          <p:cNvPr id="3" name="Rectangle 2"/>
          <p:cNvSpPr/>
          <p:nvPr/>
        </p:nvSpPr>
        <p:spPr>
          <a:xfrm>
            <a:off x="0" y="4112401"/>
            <a:ext cx="12192000" cy="104644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5170"/>
                </a:solidFill>
                <a:effectLst/>
                <a:uLnTx/>
                <a:uFillTx/>
                <a:latin typeface="Bahnschrift" panose="020B0502040204020203" pitchFamily="34" charset="0"/>
                <a:ea typeface="+mn-ea"/>
                <a:cs typeface="+mn-cs"/>
              </a:rPr>
              <a:t>DHS Zoom Brief</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b="1" dirty="0">
                <a:solidFill>
                  <a:srgbClr val="8B8B8B"/>
                </a:solidFill>
                <a:latin typeface="Arial"/>
              </a:rPr>
              <a:t>17 August 2023</a:t>
            </a:r>
            <a:endParaRPr kumimoji="0" lang="en-US" sz="1800" b="1" i="0" u="none" strike="noStrike" kern="1200" cap="none" spc="0" normalizeH="0" baseline="0" noProof="0" dirty="0">
              <a:ln>
                <a:noFill/>
              </a:ln>
              <a:solidFill>
                <a:srgbClr val="8B8B8B"/>
              </a:solidFill>
              <a:effectLst/>
              <a:uLnTx/>
              <a:uFillTx/>
              <a:latin typeface="Arial"/>
              <a:ea typeface="+mn-ea"/>
              <a:cs typeface="+mn-cs"/>
            </a:endParaRPr>
          </a:p>
        </p:txBody>
      </p:sp>
    </p:spTree>
    <p:extLst>
      <p:ext uri="{BB962C8B-B14F-4D97-AF65-F5344CB8AC3E}">
        <p14:creationId xmlns:p14="http://schemas.microsoft.com/office/powerpoint/2010/main" val="11644051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688A2C6-0A54-4116-8F03-96F4AAB77B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9" name="TextBox 18">
            <a:extLst>
              <a:ext uri="{FF2B5EF4-FFF2-40B4-BE49-F238E27FC236}">
                <a16:creationId xmlns:a16="http://schemas.microsoft.com/office/drawing/2014/main" id="{2D77DABB-8DA6-4F45-ADBD-A157DA65FA69}"/>
              </a:ext>
            </a:extLst>
          </p:cNvPr>
          <p:cNvSpPr txBox="1"/>
          <p:nvPr/>
        </p:nvSpPr>
        <p:spPr>
          <a:xfrm>
            <a:off x="6156895" y="1939467"/>
            <a:ext cx="74224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S&amp;T</a:t>
            </a:r>
          </a:p>
        </p:txBody>
      </p:sp>
      <p:sp>
        <p:nvSpPr>
          <p:cNvPr id="34" name="TextBox 33">
            <a:extLst>
              <a:ext uri="{FF2B5EF4-FFF2-40B4-BE49-F238E27FC236}">
                <a16:creationId xmlns:a16="http://schemas.microsoft.com/office/drawing/2014/main" id="{C595C805-7EF3-48AF-BE19-DB244AC8AEF5}"/>
              </a:ext>
            </a:extLst>
          </p:cNvPr>
          <p:cNvSpPr txBox="1"/>
          <p:nvPr/>
        </p:nvSpPr>
        <p:spPr>
          <a:xfrm>
            <a:off x="3688352" y="-53456"/>
            <a:ext cx="487505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NIEMOpen Sponsorship</a:t>
            </a:r>
          </a:p>
        </p:txBody>
      </p:sp>
      <p:grpSp>
        <p:nvGrpSpPr>
          <p:cNvPr id="25" name="Group 24">
            <a:extLst>
              <a:ext uri="{FF2B5EF4-FFF2-40B4-BE49-F238E27FC236}">
                <a16:creationId xmlns:a16="http://schemas.microsoft.com/office/drawing/2014/main" id="{149524FE-E12A-4BBC-9DBF-A59F91445615}"/>
              </a:ext>
            </a:extLst>
          </p:cNvPr>
          <p:cNvGrpSpPr/>
          <p:nvPr/>
        </p:nvGrpSpPr>
        <p:grpSpPr>
          <a:xfrm>
            <a:off x="8563405" y="4220244"/>
            <a:ext cx="1973170" cy="975387"/>
            <a:chOff x="6180291" y="3026189"/>
            <a:chExt cx="1973170" cy="975387"/>
          </a:xfrm>
        </p:grpSpPr>
        <p:pic>
          <p:nvPicPr>
            <p:cNvPr id="12" name="Picture 11">
              <a:extLst>
                <a:ext uri="{FF2B5EF4-FFF2-40B4-BE49-F238E27FC236}">
                  <a16:creationId xmlns:a16="http://schemas.microsoft.com/office/drawing/2014/main" id="{EAC52ABA-C1A7-4925-959F-96186112A7AB}"/>
                </a:ext>
              </a:extLst>
            </p:cNvPr>
            <p:cNvPicPr>
              <a:picLocks noChangeAspect="1"/>
            </p:cNvPicPr>
            <p:nvPr/>
          </p:nvPicPr>
          <p:blipFill>
            <a:blip r:embed="rId3"/>
            <a:stretch>
              <a:fillRect/>
            </a:stretch>
          </p:blipFill>
          <p:spPr>
            <a:xfrm>
              <a:off x="6180291" y="3064581"/>
              <a:ext cx="1798689" cy="626972"/>
            </a:xfrm>
            <a:prstGeom prst="rect">
              <a:avLst/>
            </a:prstGeom>
          </p:spPr>
        </p:pic>
        <p:pic>
          <p:nvPicPr>
            <p:cNvPr id="13" name="Picture 12">
              <a:extLst>
                <a:ext uri="{FF2B5EF4-FFF2-40B4-BE49-F238E27FC236}">
                  <a16:creationId xmlns:a16="http://schemas.microsoft.com/office/drawing/2014/main" id="{A99C8E85-B840-4B85-9A1C-5677BE3D5173}"/>
                </a:ext>
              </a:extLst>
            </p:cNvPr>
            <p:cNvPicPr>
              <a:picLocks noChangeAspect="1"/>
            </p:cNvPicPr>
            <p:nvPr/>
          </p:nvPicPr>
          <p:blipFill>
            <a:blip r:embed="rId4"/>
            <a:stretch>
              <a:fillRect/>
            </a:stretch>
          </p:blipFill>
          <p:spPr>
            <a:xfrm>
              <a:off x="7296304" y="3089447"/>
              <a:ext cx="857157" cy="912129"/>
            </a:xfrm>
            <a:prstGeom prst="rect">
              <a:avLst/>
            </a:prstGeom>
            <a:ln>
              <a:noFill/>
            </a:ln>
            <a:effectLst>
              <a:softEdge rad="112500"/>
            </a:effectLst>
          </p:spPr>
        </p:pic>
        <p:sp>
          <p:nvSpPr>
            <p:cNvPr id="17" name="TextBox 16">
              <a:extLst>
                <a:ext uri="{FF2B5EF4-FFF2-40B4-BE49-F238E27FC236}">
                  <a16:creationId xmlns:a16="http://schemas.microsoft.com/office/drawing/2014/main" id="{EF33CEC7-0FE8-44F1-8E5D-477D57E92672}"/>
                </a:ext>
              </a:extLst>
            </p:cNvPr>
            <p:cNvSpPr txBox="1"/>
            <p:nvPr/>
          </p:nvSpPr>
          <p:spPr>
            <a:xfrm flipH="1">
              <a:off x="6194563" y="3026189"/>
              <a:ext cx="85488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DHS OBIM </a:t>
              </a:r>
            </a:p>
          </p:txBody>
        </p:sp>
      </p:grpSp>
      <p:pic>
        <p:nvPicPr>
          <p:cNvPr id="15" name="Picture 14" descr="A close up of a logo&#10;&#10;Description automatically generated with low confidence">
            <a:extLst>
              <a:ext uri="{FF2B5EF4-FFF2-40B4-BE49-F238E27FC236}">
                <a16:creationId xmlns:a16="http://schemas.microsoft.com/office/drawing/2014/main" id="{B0A20AB9-C032-49A5-97B0-7FF59B556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4238" y="1896544"/>
            <a:ext cx="2262806" cy="523462"/>
          </a:xfrm>
          <a:prstGeom prst="rect">
            <a:avLst/>
          </a:prstGeom>
        </p:spPr>
      </p:pic>
      <p:sp>
        <p:nvSpPr>
          <p:cNvPr id="2" name="TextBox 1">
            <a:extLst>
              <a:ext uri="{FF2B5EF4-FFF2-40B4-BE49-F238E27FC236}">
                <a16:creationId xmlns:a16="http://schemas.microsoft.com/office/drawing/2014/main" id="{DA3D13B9-17F8-4BDE-BB09-C0BED79C2E38}"/>
              </a:ext>
            </a:extLst>
          </p:cNvPr>
          <p:cNvSpPr txBox="1"/>
          <p:nvPr/>
        </p:nvSpPr>
        <p:spPr>
          <a:xfrm>
            <a:off x="6284125" y="1429394"/>
            <a:ext cx="5838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S&amp;T</a:t>
            </a:r>
          </a:p>
        </p:txBody>
      </p:sp>
      <p:grpSp>
        <p:nvGrpSpPr>
          <p:cNvPr id="44" name="Group 43">
            <a:extLst>
              <a:ext uri="{FF2B5EF4-FFF2-40B4-BE49-F238E27FC236}">
                <a16:creationId xmlns:a16="http://schemas.microsoft.com/office/drawing/2014/main" id="{4774FD6F-842F-C73C-89CA-072F9C8194B0}"/>
              </a:ext>
            </a:extLst>
          </p:cNvPr>
          <p:cNvGrpSpPr/>
          <p:nvPr/>
        </p:nvGrpSpPr>
        <p:grpSpPr>
          <a:xfrm>
            <a:off x="4179305" y="1168598"/>
            <a:ext cx="2179627" cy="4688553"/>
            <a:chOff x="2274343" y="1238941"/>
            <a:chExt cx="2179627" cy="4688553"/>
          </a:xfrm>
        </p:grpSpPr>
        <p:pic>
          <p:nvPicPr>
            <p:cNvPr id="6" name="Picture 5">
              <a:extLst>
                <a:ext uri="{FF2B5EF4-FFF2-40B4-BE49-F238E27FC236}">
                  <a16:creationId xmlns:a16="http://schemas.microsoft.com/office/drawing/2014/main" id="{EB193D8E-840E-422F-AEC0-57576406E3E9}"/>
                </a:ext>
              </a:extLst>
            </p:cNvPr>
            <p:cNvPicPr>
              <a:picLocks noChangeAspect="1"/>
            </p:cNvPicPr>
            <p:nvPr/>
          </p:nvPicPr>
          <p:blipFill>
            <a:blip r:embed="rId6"/>
            <a:stretch>
              <a:fillRect/>
            </a:stretch>
          </p:blipFill>
          <p:spPr>
            <a:xfrm>
              <a:off x="2890955" y="3121119"/>
              <a:ext cx="896899" cy="838571"/>
            </a:xfrm>
            <a:prstGeom prst="rect">
              <a:avLst/>
            </a:prstGeom>
          </p:spPr>
        </p:pic>
        <p:pic>
          <p:nvPicPr>
            <p:cNvPr id="30" name="Picture 29" descr="Logo&#10;&#10;Description automatically generated">
              <a:extLst>
                <a:ext uri="{FF2B5EF4-FFF2-40B4-BE49-F238E27FC236}">
                  <a16:creationId xmlns:a16="http://schemas.microsoft.com/office/drawing/2014/main" id="{61F517B6-C27B-4BC5-8B7E-31B812AD38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2130" y="2108974"/>
              <a:ext cx="1274550" cy="762750"/>
            </a:xfrm>
            <a:prstGeom prst="rect">
              <a:avLst/>
            </a:prstGeom>
          </p:spPr>
        </p:pic>
        <p:pic>
          <p:nvPicPr>
            <p:cNvPr id="8" name="Picture 7">
              <a:extLst>
                <a:ext uri="{FF2B5EF4-FFF2-40B4-BE49-F238E27FC236}">
                  <a16:creationId xmlns:a16="http://schemas.microsoft.com/office/drawing/2014/main" id="{5A0D7C04-7CB3-4CBC-A8AE-EE8AD381F486}"/>
                </a:ext>
              </a:extLst>
            </p:cNvPr>
            <p:cNvPicPr>
              <a:picLocks noChangeAspect="1"/>
            </p:cNvPicPr>
            <p:nvPr/>
          </p:nvPicPr>
          <p:blipFill>
            <a:blip r:embed="rId8"/>
            <a:stretch>
              <a:fillRect/>
            </a:stretch>
          </p:blipFill>
          <p:spPr>
            <a:xfrm>
              <a:off x="2274343" y="5505137"/>
              <a:ext cx="2179627" cy="422357"/>
            </a:xfrm>
            <a:prstGeom prst="rect">
              <a:avLst/>
            </a:prstGeom>
          </p:spPr>
        </p:pic>
        <p:pic>
          <p:nvPicPr>
            <p:cNvPr id="18" name="Picture 17" descr="Logo&#10;&#10;Description automatically generated">
              <a:extLst>
                <a:ext uri="{FF2B5EF4-FFF2-40B4-BE49-F238E27FC236}">
                  <a16:creationId xmlns:a16="http://schemas.microsoft.com/office/drawing/2014/main" id="{89191AE0-CC5E-44EA-B0A9-CF7CDBCBBE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00370" y="1238941"/>
              <a:ext cx="1500824" cy="659952"/>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321CD51E-E8B8-46F8-8468-1971EA93785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38826" y="4360733"/>
              <a:ext cx="1801156" cy="572491"/>
            </a:xfrm>
            <a:prstGeom prst="rect">
              <a:avLst/>
            </a:prstGeom>
          </p:spPr>
        </p:pic>
      </p:grpSp>
      <p:grpSp>
        <p:nvGrpSpPr>
          <p:cNvPr id="43" name="Group 42">
            <a:extLst>
              <a:ext uri="{FF2B5EF4-FFF2-40B4-BE49-F238E27FC236}">
                <a16:creationId xmlns:a16="http://schemas.microsoft.com/office/drawing/2014/main" id="{17CCC3A8-AC51-BA2E-C271-F7047BD0C38D}"/>
              </a:ext>
            </a:extLst>
          </p:cNvPr>
          <p:cNvGrpSpPr/>
          <p:nvPr/>
        </p:nvGrpSpPr>
        <p:grpSpPr>
          <a:xfrm>
            <a:off x="139613" y="1162728"/>
            <a:ext cx="2394647" cy="4764766"/>
            <a:chOff x="139613" y="1162728"/>
            <a:chExt cx="2394647" cy="4764766"/>
          </a:xfrm>
        </p:grpSpPr>
        <p:pic>
          <p:nvPicPr>
            <p:cNvPr id="7" name="Picture 6">
              <a:extLst>
                <a:ext uri="{FF2B5EF4-FFF2-40B4-BE49-F238E27FC236}">
                  <a16:creationId xmlns:a16="http://schemas.microsoft.com/office/drawing/2014/main" id="{B137CBDE-C62D-4BC3-A506-5C625E99AEE4}"/>
                </a:ext>
              </a:extLst>
            </p:cNvPr>
            <p:cNvPicPr>
              <a:picLocks noChangeAspect="1"/>
            </p:cNvPicPr>
            <p:nvPr/>
          </p:nvPicPr>
          <p:blipFill>
            <a:blip r:embed="rId11"/>
            <a:stretch>
              <a:fillRect/>
            </a:stretch>
          </p:blipFill>
          <p:spPr>
            <a:xfrm>
              <a:off x="866068" y="2337400"/>
              <a:ext cx="1102900" cy="541286"/>
            </a:xfrm>
            <a:prstGeom prst="rect">
              <a:avLst/>
            </a:prstGeom>
          </p:spPr>
        </p:pic>
        <p:pic>
          <p:nvPicPr>
            <p:cNvPr id="9" name="Picture 8">
              <a:extLst>
                <a:ext uri="{FF2B5EF4-FFF2-40B4-BE49-F238E27FC236}">
                  <a16:creationId xmlns:a16="http://schemas.microsoft.com/office/drawing/2014/main" id="{1B53FC82-F0B6-47D4-81DD-2FCF8A1C6727}"/>
                </a:ext>
              </a:extLst>
            </p:cNvPr>
            <p:cNvPicPr>
              <a:picLocks noChangeAspect="1"/>
            </p:cNvPicPr>
            <p:nvPr/>
          </p:nvPicPr>
          <p:blipFill>
            <a:blip r:embed="rId12"/>
            <a:stretch>
              <a:fillRect/>
            </a:stretch>
          </p:blipFill>
          <p:spPr>
            <a:xfrm>
              <a:off x="987672" y="4326450"/>
              <a:ext cx="742245" cy="693975"/>
            </a:xfrm>
            <a:prstGeom prst="rect">
              <a:avLst/>
            </a:prstGeom>
          </p:spPr>
        </p:pic>
        <p:pic>
          <p:nvPicPr>
            <p:cNvPr id="5" name="Picture 4">
              <a:extLst>
                <a:ext uri="{FF2B5EF4-FFF2-40B4-BE49-F238E27FC236}">
                  <a16:creationId xmlns:a16="http://schemas.microsoft.com/office/drawing/2014/main" id="{F088C8F8-1B21-4C7D-8F55-44501BD5D7E1}"/>
                </a:ext>
              </a:extLst>
            </p:cNvPr>
            <p:cNvPicPr>
              <a:picLocks noChangeAspect="1"/>
            </p:cNvPicPr>
            <p:nvPr/>
          </p:nvPicPr>
          <p:blipFill>
            <a:blip r:embed="rId13"/>
            <a:stretch>
              <a:fillRect/>
            </a:stretch>
          </p:blipFill>
          <p:spPr>
            <a:xfrm>
              <a:off x="969069" y="1162728"/>
              <a:ext cx="896898" cy="946246"/>
            </a:xfrm>
            <a:prstGeom prst="rect">
              <a:avLst/>
            </a:prstGeom>
          </p:spPr>
        </p:pic>
        <p:pic>
          <p:nvPicPr>
            <p:cNvPr id="20" name="Picture 19" descr="A picture containing text, orange&#10;&#10;Description automatically generated">
              <a:extLst>
                <a:ext uri="{FF2B5EF4-FFF2-40B4-BE49-F238E27FC236}">
                  <a16:creationId xmlns:a16="http://schemas.microsoft.com/office/drawing/2014/main" id="{86398FA4-B6EA-4BA0-ACAD-2396C62E64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9613" y="5447297"/>
              <a:ext cx="2394647" cy="480197"/>
            </a:xfrm>
            <a:prstGeom prst="rect">
              <a:avLst/>
            </a:prstGeom>
          </p:spPr>
        </p:pic>
        <p:pic>
          <p:nvPicPr>
            <p:cNvPr id="24" name="Picture 23" descr="Logo&#10;&#10;Description automatically generated with medium confidence">
              <a:extLst>
                <a:ext uri="{FF2B5EF4-FFF2-40B4-BE49-F238E27FC236}">
                  <a16:creationId xmlns:a16="http://schemas.microsoft.com/office/drawing/2014/main" id="{B2A6CAAE-39AB-4F1F-89BB-6B3CC576D89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0286" y="3086767"/>
              <a:ext cx="923560" cy="852216"/>
            </a:xfrm>
            <a:prstGeom prst="rect">
              <a:avLst/>
            </a:prstGeom>
          </p:spPr>
        </p:pic>
      </p:grpSp>
      <p:pic>
        <p:nvPicPr>
          <p:cNvPr id="33" name="Picture 32" descr="A picture containing diagram&#10;&#10;Description automatically generated">
            <a:extLst>
              <a:ext uri="{FF2B5EF4-FFF2-40B4-BE49-F238E27FC236}">
                <a16:creationId xmlns:a16="http://schemas.microsoft.com/office/drawing/2014/main" id="{1AFD9094-A29F-AC1B-EC8B-1E2A8576F0D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81942" y="2796426"/>
            <a:ext cx="1047398" cy="1047398"/>
          </a:xfrm>
          <a:prstGeom prst="rect">
            <a:avLst/>
          </a:prstGeom>
        </p:spPr>
      </p:pic>
      <p:sp>
        <p:nvSpPr>
          <p:cNvPr id="45" name="TextBox 44">
            <a:extLst>
              <a:ext uri="{FF2B5EF4-FFF2-40B4-BE49-F238E27FC236}">
                <a16:creationId xmlns:a16="http://schemas.microsoft.com/office/drawing/2014/main" id="{E0D4F710-1CED-6238-25AF-F5260CFFD3D4}"/>
              </a:ext>
            </a:extLst>
          </p:cNvPr>
          <p:cNvSpPr txBox="1"/>
          <p:nvPr/>
        </p:nvSpPr>
        <p:spPr>
          <a:xfrm flipH="1">
            <a:off x="798230" y="521422"/>
            <a:ext cx="6798821"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EECE1">
                    <a:lumMod val="10000"/>
                  </a:srgbClr>
                </a:solidFill>
                <a:effectLst/>
                <a:uLnTx/>
                <a:uFillTx/>
                <a:latin typeface="Arial"/>
                <a:ea typeface="+mn-ea"/>
                <a:cs typeface="+mn-cs"/>
              </a:rPr>
              <a:t>Current Sponsors (CY 2023 Rates)</a:t>
            </a:r>
          </a:p>
        </p:txBody>
      </p:sp>
      <p:sp>
        <p:nvSpPr>
          <p:cNvPr id="47" name="TextBox 46">
            <a:extLst>
              <a:ext uri="{FF2B5EF4-FFF2-40B4-BE49-F238E27FC236}">
                <a16:creationId xmlns:a16="http://schemas.microsoft.com/office/drawing/2014/main" id="{44032539-8BBB-C23B-063E-AE00091E9B5D}"/>
              </a:ext>
            </a:extLst>
          </p:cNvPr>
          <p:cNvSpPr txBox="1"/>
          <p:nvPr/>
        </p:nvSpPr>
        <p:spPr>
          <a:xfrm flipH="1">
            <a:off x="8208675" y="616848"/>
            <a:ext cx="365164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EEECE1">
                    <a:lumMod val="10000"/>
                  </a:srgbClr>
                </a:solidFill>
                <a:effectLst/>
                <a:uLnTx/>
                <a:uFillTx/>
                <a:latin typeface="Arial"/>
                <a:ea typeface="+mn-ea"/>
                <a:cs typeface="+mn-cs"/>
              </a:rPr>
              <a:t>Potential Sponsors</a:t>
            </a:r>
          </a:p>
        </p:txBody>
      </p:sp>
      <p:sp>
        <p:nvSpPr>
          <p:cNvPr id="51" name="TextBox 50">
            <a:extLst>
              <a:ext uri="{FF2B5EF4-FFF2-40B4-BE49-F238E27FC236}">
                <a16:creationId xmlns:a16="http://schemas.microsoft.com/office/drawing/2014/main" id="{6E376643-5C52-28F9-ECFB-B2F44D34B6A2}"/>
              </a:ext>
            </a:extLst>
          </p:cNvPr>
          <p:cNvSpPr txBox="1"/>
          <p:nvPr/>
        </p:nvSpPr>
        <p:spPr>
          <a:xfrm>
            <a:off x="10791541" y="1828550"/>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sp>
        <p:nvSpPr>
          <p:cNvPr id="52" name="TextBox 51">
            <a:extLst>
              <a:ext uri="{FF2B5EF4-FFF2-40B4-BE49-F238E27FC236}">
                <a16:creationId xmlns:a16="http://schemas.microsoft.com/office/drawing/2014/main" id="{D4709075-CEF3-84C8-94B0-35801ECF40AC}"/>
              </a:ext>
            </a:extLst>
          </p:cNvPr>
          <p:cNvSpPr txBox="1"/>
          <p:nvPr/>
        </p:nvSpPr>
        <p:spPr>
          <a:xfrm>
            <a:off x="10738148" y="2956367"/>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grpSp>
        <p:nvGrpSpPr>
          <p:cNvPr id="61" name="Group 60">
            <a:extLst>
              <a:ext uri="{FF2B5EF4-FFF2-40B4-BE49-F238E27FC236}">
                <a16:creationId xmlns:a16="http://schemas.microsoft.com/office/drawing/2014/main" id="{A090D4D3-CD1A-8489-6A03-012C9F4F869C}"/>
              </a:ext>
            </a:extLst>
          </p:cNvPr>
          <p:cNvGrpSpPr/>
          <p:nvPr/>
        </p:nvGrpSpPr>
        <p:grpSpPr>
          <a:xfrm>
            <a:off x="6238879" y="1340384"/>
            <a:ext cx="1105416" cy="4542898"/>
            <a:chOff x="5713099" y="1340384"/>
            <a:chExt cx="1105416" cy="4542898"/>
          </a:xfrm>
        </p:grpSpPr>
        <p:sp>
          <p:nvSpPr>
            <p:cNvPr id="54" name="TextBox 53">
              <a:extLst>
                <a:ext uri="{FF2B5EF4-FFF2-40B4-BE49-F238E27FC236}">
                  <a16:creationId xmlns:a16="http://schemas.microsoft.com/office/drawing/2014/main" id="{FDEA3FA4-7082-5FA8-07C8-625AB1DB3729}"/>
                </a:ext>
              </a:extLst>
            </p:cNvPr>
            <p:cNvSpPr txBox="1"/>
            <p:nvPr/>
          </p:nvSpPr>
          <p:spPr>
            <a:xfrm>
              <a:off x="5749734" y="4458895"/>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$1.2K</a:t>
              </a:r>
            </a:p>
          </p:txBody>
        </p:sp>
        <p:sp>
          <p:nvSpPr>
            <p:cNvPr id="55" name="TextBox 54">
              <a:extLst>
                <a:ext uri="{FF2B5EF4-FFF2-40B4-BE49-F238E27FC236}">
                  <a16:creationId xmlns:a16="http://schemas.microsoft.com/office/drawing/2014/main" id="{9FC3CAD0-576B-F781-B3C2-ED8A45131C41}"/>
                </a:ext>
              </a:extLst>
            </p:cNvPr>
            <p:cNvSpPr txBox="1"/>
            <p:nvPr/>
          </p:nvSpPr>
          <p:spPr>
            <a:xfrm>
              <a:off x="5713099" y="3328209"/>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$25K</a:t>
              </a:r>
            </a:p>
          </p:txBody>
        </p:sp>
        <p:sp>
          <p:nvSpPr>
            <p:cNvPr id="56" name="TextBox 55">
              <a:extLst>
                <a:ext uri="{FF2B5EF4-FFF2-40B4-BE49-F238E27FC236}">
                  <a16:creationId xmlns:a16="http://schemas.microsoft.com/office/drawing/2014/main" id="{BB6ACA54-9BCC-1E37-CEA4-146567FC6D16}"/>
                </a:ext>
              </a:extLst>
            </p:cNvPr>
            <p:cNvSpPr txBox="1"/>
            <p:nvPr/>
          </p:nvSpPr>
          <p:spPr>
            <a:xfrm>
              <a:off x="5740052" y="5513950"/>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$5.8K</a:t>
              </a:r>
            </a:p>
          </p:txBody>
        </p:sp>
        <p:sp>
          <p:nvSpPr>
            <p:cNvPr id="57" name="TextBox 56">
              <a:extLst>
                <a:ext uri="{FF2B5EF4-FFF2-40B4-BE49-F238E27FC236}">
                  <a16:creationId xmlns:a16="http://schemas.microsoft.com/office/drawing/2014/main" id="{BE7909BD-420C-1165-3641-EE62A3A54772}"/>
                </a:ext>
              </a:extLst>
            </p:cNvPr>
            <p:cNvSpPr txBox="1"/>
            <p:nvPr/>
          </p:nvSpPr>
          <p:spPr>
            <a:xfrm>
              <a:off x="5720635" y="2131617"/>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$1.2K</a:t>
              </a:r>
            </a:p>
          </p:txBody>
        </p:sp>
        <p:sp>
          <p:nvSpPr>
            <p:cNvPr id="58" name="TextBox 57">
              <a:extLst>
                <a:ext uri="{FF2B5EF4-FFF2-40B4-BE49-F238E27FC236}">
                  <a16:creationId xmlns:a16="http://schemas.microsoft.com/office/drawing/2014/main" id="{0FA1B3DF-BEFB-BBF4-BB73-D98C1748E00A}"/>
                </a:ext>
              </a:extLst>
            </p:cNvPr>
            <p:cNvSpPr txBox="1"/>
            <p:nvPr/>
          </p:nvSpPr>
          <p:spPr>
            <a:xfrm>
              <a:off x="5720635" y="1340384"/>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$1.2K</a:t>
              </a:r>
            </a:p>
          </p:txBody>
        </p:sp>
      </p:grpSp>
      <p:grpSp>
        <p:nvGrpSpPr>
          <p:cNvPr id="60" name="Group 59">
            <a:extLst>
              <a:ext uri="{FF2B5EF4-FFF2-40B4-BE49-F238E27FC236}">
                <a16:creationId xmlns:a16="http://schemas.microsoft.com/office/drawing/2014/main" id="{DB0021CD-3927-CAD6-2399-C7C71CC14D71}"/>
              </a:ext>
            </a:extLst>
          </p:cNvPr>
          <p:cNvGrpSpPr/>
          <p:nvPr/>
        </p:nvGrpSpPr>
        <p:grpSpPr>
          <a:xfrm>
            <a:off x="2520643" y="1354284"/>
            <a:ext cx="1221080" cy="4528998"/>
            <a:chOff x="2143453" y="1354284"/>
            <a:chExt cx="1221080" cy="4528998"/>
          </a:xfrm>
        </p:grpSpPr>
        <p:sp>
          <p:nvSpPr>
            <p:cNvPr id="48" name="TextBox 47">
              <a:extLst>
                <a:ext uri="{FF2B5EF4-FFF2-40B4-BE49-F238E27FC236}">
                  <a16:creationId xmlns:a16="http://schemas.microsoft.com/office/drawing/2014/main" id="{16192BA4-509B-C1E9-0726-4A181526B065}"/>
                </a:ext>
              </a:extLst>
            </p:cNvPr>
            <p:cNvSpPr txBox="1"/>
            <p:nvPr/>
          </p:nvSpPr>
          <p:spPr>
            <a:xfrm>
              <a:off x="2295752" y="1354284"/>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sp>
          <p:nvSpPr>
            <p:cNvPr id="49" name="TextBox 48">
              <a:extLst>
                <a:ext uri="{FF2B5EF4-FFF2-40B4-BE49-F238E27FC236}">
                  <a16:creationId xmlns:a16="http://schemas.microsoft.com/office/drawing/2014/main" id="{6A0DD37D-2EFA-FF56-93D3-53C94BBADF93}"/>
                </a:ext>
              </a:extLst>
            </p:cNvPr>
            <p:cNvSpPr txBox="1"/>
            <p:nvPr/>
          </p:nvSpPr>
          <p:spPr>
            <a:xfrm>
              <a:off x="2274982" y="2310036"/>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sp>
          <p:nvSpPr>
            <p:cNvPr id="50" name="TextBox 49">
              <a:extLst>
                <a:ext uri="{FF2B5EF4-FFF2-40B4-BE49-F238E27FC236}">
                  <a16:creationId xmlns:a16="http://schemas.microsoft.com/office/drawing/2014/main" id="{55D9987F-1541-0F73-9041-05686760460C}"/>
                </a:ext>
              </a:extLst>
            </p:cNvPr>
            <p:cNvSpPr txBox="1"/>
            <p:nvPr/>
          </p:nvSpPr>
          <p:spPr>
            <a:xfrm>
              <a:off x="2274981" y="3193495"/>
              <a:ext cx="106878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Premier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$65K</a:t>
              </a:r>
            </a:p>
          </p:txBody>
        </p:sp>
        <p:sp>
          <p:nvSpPr>
            <p:cNvPr id="53" name="TextBox 52">
              <a:extLst>
                <a:ext uri="{FF2B5EF4-FFF2-40B4-BE49-F238E27FC236}">
                  <a16:creationId xmlns:a16="http://schemas.microsoft.com/office/drawing/2014/main" id="{04712918-7162-7B85-D76E-59397B3BB440}"/>
                </a:ext>
              </a:extLst>
            </p:cNvPr>
            <p:cNvSpPr txBox="1"/>
            <p:nvPr/>
          </p:nvSpPr>
          <p:spPr>
            <a:xfrm>
              <a:off x="2191220" y="4458895"/>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$2.4K</a:t>
              </a:r>
            </a:p>
          </p:txBody>
        </p:sp>
        <p:sp>
          <p:nvSpPr>
            <p:cNvPr id="59" name="TextBox 58">
              <a:extLst>
                <a:ext uri="{FF2B5EF4-FFF2-40B4-BE49-F238E27FC236}">
                  <a16:creationId xmlns:a16="http://schemas.microsoft.com/office/drawing/2014/main" id="{2835EE1B-022E-7BC0-15FE-BDF67EC1CF9D}"/>
                </a:ext>
              </a:extLst>
            </p:cNvPr>
            <p:cNvSpPr txBox="1"/>
            <p:nvPr/>
          </p:nvSpPr>
          <p:spPr>
            <a:xfrm>
              <a:off x="2143453" y="5513950"/>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$2.5K</a:t>
              </a:r>
            </a:p>
          </p:txBody>
        </p:sp>
      </p:grpSp>
      <p:sp>
        <p:nvSpPr>
          <p:cNvPr id="62" name="TextBox 61">
            <a:extLst>
              <a:ext uri="{FF2B5EF4-FFF2-40B4-BE49-F238E27FC236}">
                <a16:creationId xmlns:a16="http://schemas.microsoft.com/office/drawing/2014/main" id="{78DFD13A-FFD9-D1AD-D9CE-350F2E70D305}"/>
              </a:ext>
            </a:extLst>
          </p:cNvPr>
          <p:cNvSpPr txBox="1"/>
          <p:nvPr/>
        </p:nvSpPr>
        <p:spPr>
          <a:xfrm>
            <a:off x="10783431" y="4326450"/>
            <a:ext cx="106878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$5.8K</a:t>
            </a:r>
          </a:p>
        </p:txBody>
      </p:sp>
      <p:graphicFrame>
        <p:nvGraphicFramePr>
          <p:cNvPr id="3" name="Table 9">
            <a:extLst>
              <a:ext uri="{FF2B5EF4-FFF2-40B4-BE49-F238E27FC236}">
                <a16:creationId xmlns:a16="http://schemas.microsoft.com/office/drawing/2014/main" id="{6209CB47-C1EE-A48B-E5EC-0E27B6F34B47}"/>
              </a:ext>
            </a:extLst>
          </p:cNvPr>
          <p:cNvGraphicFramePr>
            <a:graphicFrameLocks noGrp="1"/>
          </p:cNvGraphicFramePr>
          <p:nvPr/>
        </p:nvGraphicFramePr>
        <p:xfrm>
          <a:off x="873573" y="6129000"/>
          <a:ext cx="6540147" cy="684440"/>
        </p:xfrm>
        <a:graphic>
          <a:graphicData uri="http://schemas.openxmlformats.org/drawingml/2006/table">
            <a:tbl>
              <a:tblPr firstRow="1" bandRow="1">
                <a:tableStyleId>{5C22544A-7EE6-4342-B048-85BDC9FD1C3A}</a:tableStyleId>
              </a:tblPr>
              <a:tblGrid>
                <a:gridCol w="2180049">
                  <a:extLst>
                    <a:ext uri="{9D8B030D-6E8A-4147-A177-3AD203B41FA5}">
                      <a16:colId xmlns:a16="http://schemas.microsoft.com/office/drawing/2014/main" val="1410725745"/>
                    </a:ext>
                  </a:extLst>
                </a:gridCol>
                <a:gridCol w="2180049">
                  <a:extLst>
                    <a:ext uri="{9D8B030D-6E8A-4147-A177-3AD203B41FA5}">
                      <a16:colId xmlns:a16="http://schemas.microsoft.com/office/drawing/2014/main" val="3325909472"/>
                    </a:ext>
                  </a:extLst>
                </a:gridCol>
                <a:gridCol w="2180049">
                  <a:extLst>
                    <a:ext uri="{9D8B030D-6E8A-4147-A177-3AD203B41FA5}">
                      <a16:colId xmlns:a16="http://schemas.microsoft.com/office/drawing/2014/main" val="2243921942"/>
                    </a:ext>
                  </a:extLst>
                </a:gridCol>
              </a:tblGrid>
              <a:tr h="370840">
                <a:tc>
                  <a:txBody>
                    <a:bodyPr/>
                    <a:lstStyle/>
                    <a:p>
                      <a:r>
                        <a:rPr lang="en-US" sz="1400" dirty="0"/>
                        <a:t>Revenue</a:t>
                      </a:r>
                    </a:p>
                  </a:txBody>
                  <a:tcPr>
                    <a:solidFill>
                      <a:schemeClr val="tx2">
                        <a:lumMod val="75000"/>
                      </a:schemeClr>
                    </a:solidFill>
                  </a:tcPr>
                </a:tc>
                <a:tc>
                  <a:txBody>
                    <a:bodyPr/>
                    <a:lstStyle/>
                    <a:p>
                      <a:r>
                        <a:rPr lang="en-US" sz="1400" dirty="0"/>
                        <a:t>Dues</a:t>
                      </a:r>
                    </a:p>
                  </a:txBody>
                  <a:tcPr>
                    <a:solidFill>
                      <a:schemeClr val="tx2">
                        <a:lumMod val="75000"/>
                      </a:schemeClr>
                    </a:solidFill>
                  </a:tcPr>
                </a:tc>
                <a:tc>
                  <a:txBody>
                    <a:bodyPr/>
                    <a:lstStyle/>
                    <a:p>
                      <a:r>
                        <a:rPr lang="en-US" sz="1400" dirty="0"/>
                        <a:t>CY 2023 Net</a:t>
                      </a:r>
                    </a:p>
                  </a:txBody>
                  <a:tcPr>
                    <a:solidFill>
                      <a:schemeClr val="tx2">
                        <a:lumMod val="75000"/>
                      </a:schemeClr>
                    </a:solidFill>
                  </a:tcPr>
                </a:tc>
                <a:extLst>
                  <a:ext uri="{0D108BD9-81ED-4DB2-BD59-A6C34878D82A}">
                    <a16:rowId xmlns:a16="http://schemas.microsoft.com/office/drawing/2014/main" val="917529238"/>
                  </a:ext>
                </a:extLst>
              </a:tr>
              <a:tr h="313600">
                <a:tc>
                  <a:txBody>
                    <a:bodyPr/>
                    <a:lstStyle/>
                    <a:p>
                      <a:r>
                        <a:rPr lang="en-US" sz="1400" b="1" dirty="0">
                          <a:solidFill>
                            <a:schemeClr val="bg2">
                              <a:lumMod val="10000"/>
                            </a:schemeClr>
                          </a:solidFill>
                        </a:rPr>
                        <a:t>$252.3K</a:t>
                      </a:r>
                    </a:p>
                  </a:txBody>
                  <a:tcPr/>
                </a:tc>
                <a:tc>
                  <a:txBody>
                    <a:bodyPr/>
                    <a:lstStyle/>
                    <a:p>
                      <a:r>
                        <a:rPr lang="en-US" sz="1400" b="1" dirty="0">
                          <a:solidFill>
                            <a:schemeClr val="bg2">
                              <a:lumMod val="10000"/>
                            </a:schemeClr>
                          </a:solidFill>
                        </a:rPr>
                        <a:t>$125K</a:t>
                      </a:r>
                    </a:p>
                  </a:txBody>
                  <a:tcPr/>
                </a:tc>
                <a:tc>
                  <a:txBody>
                    <a:bodyPr/>
                    <a:lstStyle/>
                    <a:p>
                      <a:r>
                        <a:rPr lang="en-US" sz="1400" b="1" dirty="0">
                          <a:solidFill>
                            <a:schemeClr val="bg2">
                              <a:lumMod val="10000"/>
                            </a:schemeClr>
                          </a:solidFill>
                        </a:rPr>
                        <a:t>$127.3K</a:t>
                      </a:r>
                    </a:p>
                  </a:txBody>
                  <a:tcPr/>
                </a:tc>
                <a:extLst>
                  <a:ext uri="{0D108BD9-81ED-4DB2-BD59-A6C34878D82A}">
                    <a16:rowId xmlns:a16="http://schemas.microsoft.com/office/drawing/2014/main" val="1069518322"/>
                  </a:ext>
                </a:extLst>
              </a:tr>
            </a:tbl>
          </a:graphicData>
        </a:graphic>
      </p:graphicFrame>
      <p:graphicFrame>
        <p:nvGraphicFramePr>
          <p:cNvPr id="21" name="Table 21">
            <a:extLst>
              <a:ext uri="{FF2B5EF4-FFF2-40B4-BE49-F238E27FC236}">
                <a16:creationId xmlns:a16="http://schemas.microsoft.com/office/drawing/2014/main" id="{D98D82E4-3918-0A1E-F58F-CC34F111A49C}"/>
              </a:ext>
            </a:extLst>
          </p:cNvPr>
          <p:cNvGraphicFramePr>
            <a:graphicFrameLocks noGrp="1"/>
          </p:cNvGraphicFramePr>
          <p:nvPr/>
        </p:nvGraphicFramePr>
        <p:xfrm>
          <a:off x="8802820" y="6125857"/>
          <a:ext cx="2523111" cy="625767"/>
        </p:xfrm>
        <a:graphic>
          <a:graphicData uri="http://schemas.openxmlformats.org/drawingml/2006/table">
            <a:tbl>
              <a:tblPr firstRow="1" bandRow="1">
                <a:tableStyleId>{5C22544A-7EE6-4342-B048-85BDC9FD1C3A}</a:tableStyleId>
              </a:tblPr>
              <a:tblGrid>
                <a:gridCol w="2523111">
                  <a:extLst>
                    <a:ext uri="{9D8B030D-6E8A-4147-A177-3AD203B41FA5}">
                      <a16:colId xmlns:a16="http://schemas.microsoft.com/office/drawing/2014/main" val="3053105632"/>
                    </a:ext>
                  </a:extLst>
                </a:gridCol>
              </a:tblGrid>
              <a:tr h="263808">
                <a:tc>
                  <a:txBody>
                    <a:bodyPr/>
                    <a:lstStyle/>
                    <a:p>
                      <a:pPr algn="ctr"/>
                      <a:r>
                        <a:rPr lang="en-US" sz="1400" dirty="0"/>
                        <a:t>Projected CY 2023 Net</a:t>
                      </a:r>
                    </a:p>
                  </a:txBody>
                  <a:tcPr>
                    <a:solidFill>
                      <a:schemeClr val="tx2">
                        <a:lumMod val="75000"/>
                      </a:schemeClr>
                    </a:solidFill>
                  </a:tcPr>
                </a:tc>
                <a:extLst>
                  <a:ext uri="{0D108BD9-81ED-4DB2-BD59-A6C34878D82A}">
                    <a16:rowId xmlns:a16="http://schemas.microsoft.com/office/drawing/2014/main" val="3013981824"/>
                  </a:ext>
                </a:extLst>
              </a:tr>
              <a:tr h="320967">
                <a:tc>
                  <a:txBody>
                    <a:bodyPr/>
                    <a:lstStyle/>
                    <a:p>
                      <a:pPr algn="ctr"/>
                      <a:r>
                        <a:rPr lang="en-US" sz="1400" b="1" dirty="0">
                          <a:solidFill>
                            <a:schemeClr val="bg2">
                              <a:lumMod val="10000"/>
                            </a:schemeClr>
                          </a:solidFill>
                        </a:rPr>
                        <a:t>$263.1K</a:t>
                      </a:r>
                    </a:p>
                  </a:txBody>
                  <a:tcPr/>
                </a:tc>
                <a:extLst>
                  <a:ext uri="{0D108BD9-81ED-4DB2-BD59-A6C34878D82A}">
                    <a16:rowId xmlns:a16="http://schemas.microsoft.com/office/drawing/2014/main" val="2507798879"/>
                  </a:ext>
                </a:extLst>
              </a:tr>
            </a:tbl>
          </a:graphicData>
        </a:graphic>
      </p:graphicFrame>
      <p:sp>
        <p:nvSpPr>
          <p:cNvPr id="22" name="TextBox 21">
            <a:extLst>
              <a:ext uri="{FF2B5EF4-FFF2-40B4-BE49-F238E27FC236}">
                <a16:creationId xmlns:a16="http://schemas.microsoft.com/office/drawing/2014/main" id="{539DA958-D80D-5F92-ACA0-458A672036BE}"/>
              </a:ext>
            </a:extLst>
          </p:cNvPr>
          <p:cNvSpPr txBox="1"/>
          <p:nvPr/>
        </p:nvSpPr>
        <p:spPr>
          <a:xfrm>
            <a:off x="7789718" y="3193495"/>
            <a:ext cx="41895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EECE1">
                    <a:lumMod val="10000"/>
                  </a:srgbClr>
                </a:solidFill>
                <a:effectLst/>
                <a:uLnTx/>
                <a:uFillTx/>
                <a:latin typeface="Arial"/>
                <a:ea typeface="+mn-ea"/>
                <a:cs typeface="+mn-cs"/>
              </a:rPr>
              <a:t>+</a:t>
            </a:r>
          </a:p>
        </p:txBody>
      </p:sp>
      <p:sp>
        <p:nvSpPr>
          <p:cNvPr id="23" name="TextBox 22">
            <a:extLst>
              <a:ext uri="{FF2B5EF4-FFF2-40B4-BE49-F238E27FC236}">
                <a16:creationId xmlns:a16="http://schemas.microsoft.com/office/drawing/2014/main" id="{0AF0985F-C688-56E1-971E-C89009AA3DE6}"/>
              </a:ext>
            </a:extLst>
          </p:cNvPr>
          <p:cNvSpPr txBox="1"/>
          <p:nvPr/>
        </p:nvSpPr>
        <p:spPr>
          <a:xfrm>
            <a:off x="7789718" y="5927494"/>
            <a:ext cx="41895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EECE1">
                    <a:lumMod val="10000"/>
                  </a:srgbClr>
                </a:solidFill>
                <a:effectLst/>
                <a:uLnTx/>
                <a:uFillTx/>
                <a:latin typeface="Arial"/>
                <a:ea typeface="+mn-ea"/>
                <a:cs typeface="+mn-cs"/>
              </a:rPr>
              <a:t>=</a:t>
            </a:r>
          </a:p>
        </p:txBody>
      </p:sp>
    </p:spTree>
    <p:extLst>
      <p:ext uri="{BB962C8B-B14F-4D97-AF65-F5344CB8AC3E}">
        <p14:creationId xmlns:p14="http://schemas.microsoft.com/office/powerpoint/2010/main" val="2598276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B3334-7BCD-482F-A887-545CC2660A53}"/>
              </a:ext>
            </a:extLst>
          </p:cNvPr>
          <p:cNvSpPr>
            <a:spLocks noGrp="1"/>
          </p:cNvSpPr>
          <p:nvPr>
            <p:ph type="title"/>
          </p:nvPr>
        </p:nvSpPr>
        <p:spPr>
          <a:xfrm>
            <a:off x="609600" y="388275"/>
            <a:ext cx="10972800" cy="469873"/>
          </a:xfrm>
        </p:spPr>
        <p:txBody>
          <a:bodyPr>
            <a:normAutofit fontScale="90000"/>
          </a:bodyPr>
          <a:lstStyle/>
          <a:p>
            <a:r>
              <a:rPr lang="en-US" dirty="0"/>
              <a:t>OASIS Lightweight Rules</a:t>
            </a:r>
          </a:p>
        </p:txBody>
      </p:sp>
      <p:sp>
        <p:nvSpPr>
          <p:cNvPr id="3" name="Content Placeholder 2">
            <a:extLst>
              <a:ext uri="{FF2B5EF4-FFF2-40B4-BE49-F238E27FC236}">
                <a16:creationId xmlns:a16="http://schemas.microsoft.com/office/drawing/2014/main" id="{3DF26E15-92CF-EC6F-AE5E-02A5CD5D5E5A}"/>
              </a:ext>
            </a:extLst>
          </p:cNvPr>
          <p:cNvSpPr>
            <a:spLocks noGrp="1"/>
          </p:cNvSpPr>
          <p:nvPr>
            <p:ph sz="half" idx="1"/>
          </p:nvPr>
        </p:nvSpPr>
        <p:spPr>
          <a:xfrm>
            <a:off x="609601" y="1503712"/>
            <a:ext cx="5384800" cy="4681187"/>
          </a:xfrm>
        </p:spPr>
        <p:txBody>
          <a:bodyPr>
            <a:noAutofit/>
          </a:bodyPr>
          <a:lstStyle/>
          <a:p>
            <a:pPr algn="l">
              <a:buFont typeface="Arial" panose="020B0604020202020204" pitchFamily="34" charset="0"/>
              <a:buChar char="•"/>
            </a:pPr>
            <a:r>
              <a:rPr lang="en-US" sz="2000" b="0" i="0" u="sng" dirty="0">
                <a:solidFill>
                  <a:srgbClr val="2248E5"/>
                </a:solidFill>
                <a:effectLst/>
                <a:hlinkClick r:id="rId3"/>
              </a:rPr>
              <a:t>1. Purpose of Open Projects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4"/>
              </a:rPr>
              <a:t>2. Project Formation</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5"/>
              </a:rPr>
              <a:t>3. Roles of Parties in the Project</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6"/>
              </a:rPr>
              <a:t>4. Contributors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7"/>
              </a:rPr>
              <a:t>5. Project Governing Board and Project Sponsors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8"/>
              </a:rPr>
              <a:t>6. Technical Steering Committees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9"/>
              </a:rPr>
              <a:t>7. Project Chairs, Maintainers, and Technical Steering Committees</a:t>
            </a:r>
            <a:endParaRPr lang="en-US" sz="2000" b="0" i="0" dirty="0">
              <a:solidFill>
                <a:srgbClr val="0A2540"/>
              </a:solidFill>
              <a:effectLst/>
            </a:endParaRPr>
          </a:p>
          <a:p>
            <a:pPr algn="l">
              <a:buFont typeface="Arial" panose="020B0604020202020204" pitchFamily="34" charset="0"/>
              <a:buChar char="•"/>
            </a:pPr>
            <a:r>
              <a:rPr lang="en-US" sz="2000" b="0" i="0" u="sng" dirty="0">
                <a:solidFill>
                  <a:srgbClr val="2248E5"/>
                </a:solidFill>
                <a:effectLst/>
                <a:hlinkClick r:id="rId10"/>
              </a:rPr>
              <a:t>8. Repositories and Project Tools</a:t>
            </a:r>
            <a:endParaRPr lang="en-US" sz="2000" b="0" i="0" u="sng" dirty="0">
              <a:solidFill>
                <a:srgbClr val="2248E5"/>
              </a:solidFill>
              <a:effectLst/>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2248E5"/>
                </a:solidFill>
                <a:effectLst/>
                <a:uLnTx/>
                <a:uFillTx/>
                <a:ea typeface="+mn-ea"/>
                <a:cs typeface="+mn-cs"/>
                <a:hlinkClick r:id="rId11"/>
              </a:rPr>
              <a:t>9. Visibility and Archival Permanence</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2"/>
              </a:rPr>
              <a:t>10. Project Governance: Decisions and Meetings</a:t>
            </a:r>
            <a:endParaRPr kumimoji="0" lang="en-US" sz="2000" b="0" i="0" u="none" strike="noStrike" kern="1200" cap="none" spc="0" normalizeH="0" baseline="0" noProof="0" dirty="0">
              <a:ln>
                <a:noFill/>
              </a:ln>
              <a:solidFill>
                <a:srgbClr val="0A2540"/>
              </a:solidFill>
              <a:effectLst/>
              <a:uLnTx/>
              <a:uFillTx/>
              <a:ea typeface="+mn-ea"/>
              <a:cs typeface="+mn-cs"/>
            </a:endParaRPr>
          </a:p>
          <a:p>
            <a:pPr algn="l">
              <a:buFont typeface="Arial" panose="020B0604020202020204" pitchFamily="34" charset="0"/>
              <a:buChar char="•"/>
            </a:pPr>
            <a:endParaRPr lang="en-US" sz="2000" b="0" i="0" dirty="0">
              <a:solidFill>
                <a:srgbClr val="0A2540"/>
              </a:solidFill>
              <a:effectLst/>
            </a:endParaRPr>
          </a:p>
          <a:p>
            <a:endParaRPr lang="en-US" sz="2000" dirty="0"/>
          </a:p>
        </p:txBody>
      </p:sp>
      <p:sp>
        <p:nvSpPr>
          <p:cNvPr id="5" name="Content Placeholder 4">
            <a:extLst>
              <a:ext uri="{FF2B5EF4-FFF2-40B4-BE49-F238E27FC236}">
                <a16:creationId xmlns:a16="http://schemas.microsoft.com/office/drawing/2014/main" id="{EC391F58-2CEC-EB98-651D-AE3D0A50A484}"/>
              </a:ext>
            </a:extLst>
          </p:cNvPr>
          <p:cNvSpPr>
            <a:spLocks noGrp="1"/>
          </p:cNvSpPr>
          <p:nvPr>
            <p:ph sz="half" idx="2"/>
          </p:nvPr>
        </p:nvSpPr>
        <p:spPr>
          <a:xfrm>
            <a:off x="6362700" y="1503712"/>
            <a:ext cx="5384800" cy="4222547"/>
          </a:xfrm>
        </p:spPr>
        <p:txBody>
          <a:bodyPr>
            <a:no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3"/>
              </a:rPr>
              <a:t>11. Progression of Project Work</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4"/>
              </a:rPr>
              <a:t>12. Releases and Group Releases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5"/>
              </a:rPr>
              <a:t>13. Project Specifications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6"/>
              </a:rPr>
              <a:t>14. OASIS Standard Approval and External Submissions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7"/>
              </a:rPr>
              <a:t>15. Repository and Specification Licenses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8"/>
              </a:rPr>
              <a:t>16. Trademarks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19"/>
              </a:rPr>
              <a:t>17. CLAs and License Notices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20"/>
              </a:rPr>
              <a:t>18. Appeals and Application of Rules</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21"/>
              </a:rPr>
              <a:t>Appendix A-1: Individual CLA</a:t>
            </a:r>
            <a:endParaRPr kumimoji="0" lang="en-US" sz="2000" b="0" i="0" u="none" strike="noStrike" kern="1200" cap="none" spc="0" normalizeH="0" baseline="0" noProof="0" dirty="0">
              <a:ln>
                <a:noFill/>
              </a:ln>
              <a:solidFill>
                <a:srgbClr val="0A2540"/>
              </a:solidFill>
              <a:effectLst/>
              <a:uLnTx/>
              <a:uFillTx/>
              <a:ea typeface="+mn-ea"/>
              <a:cs typeface="+mn-cs"/>
            </a:endParaRPr>
          </a:p>
          <a:p>
            <a:pPr marL="342900" marR="0" lvl="0" indent="-342900" algn="l" defTabSz="457200" rtl="0" eaLnBrk="1" fontAlgn="auto" latinLnBrk="0" hangingPunct="1">
              <a:lnSpc>
                <a:spcPct val="100000"/>
              </a:lnSpc>
              <a:spcBef>
                <a:spcPct val="20000"/>
              </a:spcBef>
              <a:spcAft>
                <a:spcPts val="0"/>
              </a:spcAft>
              <a:buClr>
                <a:srgbClr val="1F497D"/>
              </a:buClr>
              <a:buSzTx/>
              <a:buFont typeface="Arial" panose="020B0604020202020204" pitchFamily="34" charset="0"/>
              <a:buChar char="•"/>
              <a:tabLst/>
              <a:defRPr/>
            </a:pPr>
            <a:r>
              <a:rPr kumimoji="0" lang="en-US" sz="2000" b="0" i="0" u="sng" strike="noStrike" kern="1200" cap="none" spc="0" normalizeH="0" baseline="0" noProof="0" dirty="0">
                <a:ln>
                  <a:noFill/>
                </a:ln>
                <a:solidFill>
                  <a:srgbClr val="2248E5"/>
                </a:solidFill>
                <a:effectLst/>
                <a:uLnTx/>
                <a:uFillTx/>
                <a:ea typeface="+mn-ea"/>
                <a:cs typeface="+mn-cs"/>
                <a:hlinkClick r:id="rId22"/>
              </a:rPr>
              <a:t>Appendix A-2: Entity CLA</a:t>
            </a:r>
            <a:endParaRPr lang="en-US" sz="2000" dirty="0"/>
          </a:p>
        </p:txBody>
      </p:sp>
      <p:sp>
        <p:nvSpPr>
          <p:cNvPr id="4" name="Slide Number Placeholder 3">
            <a:extLst>
              <a:ext uri="{FF2B5EF4-FFF2-40B4-BE49-F238E27FC236}">
                <a16:creationId xmlns:a16="http://schemas.microsoft.com/office/drawing/2014/main" id="{1458684B-7583-4229-8619-E4767AEF22B1}"/>
              </a:ext>
            </a:extLst>
          </p:cNvPr>
          <p:cNvSpPr>
            <a:spLocks noGrp="1"/>
          </p:cNvSpPr>
          <p:nvPr>
            <p:ph type="sldNum" sz="quarter" idx="4"/>
          </p:nvPr>
        </p:nvSpPr>
        <p:spPr/>
        <p:txBody>
          <a:bodyPr/>
          <a:lstStyle/>
          <a:p>
            <a:fld id="{6E6030FC-FB78-5E4D-92EA-5D9433591EA9}" type="slidenum">
              <a:rPr lang="en-US" smtClean="0"/>
              <a:pPr/>
              <a:t>11</a:t>
            </a:fld>
            <a:endParaRPr lang="en-US" dirty="0"/>
          </a:p>
        </p:txBody>
      </p:sp>
      <p:sp>
        <p:nvSpPr>
          <p:cNvPr id="8" name="TextBox 7">
            <a:extLst>
              <a:ext uri="{FF2B5EF4-FFF2-40B4-BE49-F238E27FC236}">
                <a16:creationId xmlns:a16="http://schemas.microsoft.com/office/drawing/2014/main" id="{D2777C79-2559-348B-15D3-65885B1D00A0}"/>
              </a:ext>
            </a:extLst>
          </p:cNvPr>
          <p:cNvSpPr txBox="1"/>
          <p:nvPr/>
        </p:nvSpPr>
        <p:spPr>
          <a:xfrm>
            <a:off x="4147805" y="948585"/>
            <a:ext cx="3693191" cy="461665"/>
          </a:xfrm>
          <a:prstGeom prst="rect">
            <a:avLst/>
          </a:prstGeom>
          <a:noFill/>
        </p:spPr>
        <p:txBody>
          <a:bodyPr wrap="none" rtlCol="0">
            <a:spAutoFit/>
          </a:bodyPr>
          <a:lstStyle/>
          <a:p>
            <a:r>
              <a:rPr lang="en-US" sz="2400" dirty="0">
                <a:solidFill>
                  <a:schemeClr val="bg2">
                    <a:lumMod val="10000"/>
                  </a:schemeClr>
                </a:solidFill>
              </a:rPr>
              <a:t>Table of Contents w/Links</a:t>
            </a:r>
          </a:p>
        </p:txBody>
      </p:sp>
    </p:spTree>
    <p:extLst>
      <p:ext uri="{BB962C8B-B14F-4D97-AF65-F5344CB8AC3E}">
        <p14:creationId xmlns:p14="http://schemas.microsoft.com/office/powerpoint/2010/main" val="53642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150C-41EF-4BA1-AC5F-0882F30C616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C9D89503-86C2-4EE6-85A7-F1D427C8CE58}"/>
              </a:ext>
            </a:extLst>
          </p:cNvPr>
          <p:cNvSpPr>
            <a:spLocks noGrp="1"/>
          </p:cNvSpPr>
          <p:nvPr>
            <p:ph type="body" sz="quarter" idx="13"/>
          </p:nvPr>
        </p:nvSpPr>
        <p:spPr>
          <a:xfrm>
            <a:off x="609600" y="1200150"/>
            <a:ext cx="5569819" cy="4777956"/>
          </a:xfrm>
        </p:spPr>
        <p:txBody>
          <a:bodyPr/>
          <a:lstStyle/>
          <a:p>
            <a:endParaRPr lang="en-US" sz="1800" dirty="0"/>
          </a:p>
          <a:p>
            <a:r>
              <a:rPr lang="en-US" sz="2800" dirty="0"/>
              <a:t>Do any of the members have any questions?</a:t>
            </a:r>
          </a:p>
          <a:p>
            <a:pPr marL="0" indent="0">
              <a:buNone/>
            </a:pPr>
            <a:endParaRPr lang="en-US" sz="2800" dirty="0"/>
          </a:p>
          <a:p>
            <a:pPr marL="0" indent="0">
              <a:buNone/>
            </a:pPr>
            <a:endParaRPr lang="en-US" dirty="0"/>
          </a:p>
        </p:txBody>
      </p:sp>
      <p:sp>
        <p:nvSpPr>
          <p:cNvPr id="4" name="Slide Number Placeholder 3">
            <a:extLst>
              <a:ext uri="{FF2B5EF4-FFF2-40B4-BE49-F238E27FC236}">
                <a16:creationId xmlns:a16="http://schemas.microsoft.com/office/drawing/2014/main" id="{982457D9-D164-4BDA-B4AC-8F16259B181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6" name="Picture 5">
            <a:extLst>
              <a:ext uri="{FF2B5EF4-FFF2-40B4-BE49-F238E27FC236}">
                <a16:creationId xmlns:a16="http://schemas.microsoft.com/office/drawing/2014/main" id="{60DD1D09-9C40-4EF8-BA4D-DB563D37EEAB}"/>
              </a:ext>
            </a:extLst>
          </p:cNvPr>
          <p:cNvPicPr>
            <a:picLocks noChangeAspect="1"/>
          </p:cNvPicPr>
          <p:nvPr/>
        </p:nvPicPr>
        <p:blipFill>
          <a:blip r:embed="rId2"/>
          <a:stretch>
            <a:fillRect/>
          </a:stretch>
        </p:blipFill>
        <p:spPr>
          <a:xfrm>
            <a:off x="7658057" y="879894"/>
            <a:ext cx="2219325" cy="2143125"/>
          </a:xfrm>
          <a:prstGeom prst="rect">
            <a:avLst/>
          </a:prstGeom>
        </p:spPr>
      </p:pic>
    </p:spTree>
    <p:extLst>
      <p:ext uri="{BB962C8B-B14F-4D97-AF65-F5344CB8AC3E}">
        <p14:creationId xmlns:p14="http://schemas.microsoft.com/office/powerpoint/2010/main" val="359824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p:txBody>
          <a:bodyPr/>
          <a:lstStyle/>
          <a:p>
            <a:r>
              <a:rPr lang="en-US" dirty="0"/>
              <a:t>BREAK</a:t>
            </a:r>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6" name="Picture 5" descr="A picture containing icon&#10;&#10;Description automatically generated">
            <a:extLst>
              <a:ext uri="{FF2B5EF4-FFF2-40B4-BE49-F238E27FC236}">
                <a16:creationId xmlns:a16="http://schemas.microsoft.com/office/drawing/2014/main" id="{7D492BD4-7451-4228-8B09-50F22656E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884" y="1694895"/>
            <a:ext cx="3468210" cy="3468210"/>
          </a:xfrm>
          <a:prstGeom prst="rect">
            <a:avLst/>
          </a:prstGeom>
        </p:spPr>
      </p:pic>
    </p:spTree>
    <p:extLst>
      <p:ext uri="{BB962C8B-B14F-4D97-AF65-F5344CB8AC3E}">
        <p14:creationId xmlns:p14="http://schemas.microsoft.com/office/powerpoint/2010/main" val="2253209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1C1985A-1CD1-5B02-A0E1-2D2435212E84}"/>
              </a:ext>
            </a:extLst>
          </p:cNvPr>
          <p:cNvSpPr/>
          <p:nvPr/>
        </p:nvSpPr>
        <p:spPr bwMode="auto">
          <a:xfrm>
            <a:off x="425450" y="1556412"/>
            <a:ext cx="11341100" cy="3358488"/>
          </a:xfrm>
          <a:prstGeom prst="rect">
            <a:avLst/>
          </a:prstGeom>
          <a:noFill/>
          <a:ln>
            <a:solidFill>
              <a:schemeClr val="tx2">
                <a:lumMod val="75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2" name="Title 1">
            <a:extLst>
              <a:ext uri="{FF2B5EF4-FFF2-40B4-BE49-F238E27FC236}">
                <a16:creationId xmlns:a16="http://schemas.microsoft.com/office/drawing/2014/main" id="{F364AFE2-8A46-71A8-6F99-D503A5FBEB4E}"/>
              </a:ext>
            </a:extLst>
          </p:cNvPr>
          <p:cNvSpPr>
            <a:spLocks noGrp="1"/>
          </p:cNvSpPr>
          <p:nvPr>
            <p:ph type="title"/>
          </p:nvPr>
        </p:nvSpPr>
        <p:spPr>
          <a:xfrm>
            <a:off x="609600" y="388275"/>
            <a:ext cx="10973482" cy="557339"/>
          </a:xfrm>
        </p:spPr>
        <p:txBody>
          <a:bodyPr/>
          <a:lstStyle/>
          <a:p>
            <a:r>
              <a:rPr lang="en-US" dirty="0"/>
              <a:t>NBAC TSC Governance</a:t>
            </a:r>
          </a:p>
        </p:txBody>
      </p:sp>
      <p:sp>
        <p:nvSpPr>
          <p:cNvPr id="3" name="Content Placeholder 2">
            <a:extLst>
              <a:ext uri="{FF2B5EF4-FFF2-40B4-BE49-F238E27FC236}">
                <a16:creationId xmlns:a16="http://schemas.microsoft.com/office/drawing/2014/main" id="{03C4163C-7FFC-7DA1-A5CF-2B83BC1B56EC}"/>
              </a:ext>
            </a:extLst>
          </p:cNvPr>
          <p:cNvSpPr>
            <a:spLocks noGrp="1"/>
          </p:cNvSpPr>
          <p:nvPr>
            <p:ph sz="half" idx="1"/>
          </p:nvPr>
        </p:nvSpPr>
        <p:spPr>
          <a:xfrm>
            <a:off x="514350" y="1591944"/>
            <a:ext cx="11112500" cy="3059513"/>
          </a:xfrm>
        </p:spPr>
        <p:txBody>
          <a:bodyPr>
            <a:normAutofit fontScale="85000" lnSpcReduction="20000"/>
          </a:bodyPr>
          <a:lstStyle/>
          <a:p>
            <a:pPr>
              <a:buFont typeface="Wingdings" panose="05000000000000000000" pitchFamily="2" charset="2"/>
              <a:buChar char="Ø"/>
            </a:pPr>
            <a:r>
              <a:rPr lang="en-US" dirty="0">
                <a:solidFill>
                  <a:schemeClr val="bg2">
                    <a:lumMod val="10000"/>
                  </a:schemeClr>
                </a:solidFill>
              </a:rPr>
              <a:t>NBAC TSC Governance Doc</a:t>
            </a:r>
            <a:r>
              <a:rPr lang="en-US" sz="1900" dirty="0">
                <a:solidFill>
                  <a:schemeClr val="bg2">
                    <a:lumMod val="10000"/>
                  </a:schemeClr>
                </a:solidFill>
              </a:rPr>
              <a:t>: </a:t>
            </a:r>
            <a:r>
              <a:rPr lang="en-US" sz="1900" dirty="0">
                <a:solidFill>
                  <a:schemeClr val="bg2">
                    <a:lumMod val="10000"/>
                  </a:schemeClr>
                </a:solidFill>
                <a:hlinkClick r:id="rId3"/>
              </a:rPr>
              <a:t>https://github.com/niemopen/nbac-admin/blob/main/documents/(APPROVED)%20%20NIEMOpen%20NBAC%20TSC%20Governance%20Doc%20(Rev%202)%20%20v7%20%207-27-2023.pdf</a:t>
            </a:r>
            <a:endParaRPr lang="en-US" sz="1900" dirty="0">
              <a:solidFill>
                <a:schemeClr val="bg2">
                  <a:lumMod val="10000"/>
                </a:schemeClr>
              </a:solidFill>
            </a:endParaRPr>
          </a:p>
          <a:p>
            <a:pPr marL="0" indent="0">
              <a:buNone/>
            </a:pPr>
            <a:endParaRPr lang="en-US" sz="1900" dirty="0">
              <a:solidFill>
                <a:schemeClr val="bg2">
                  <a:lumMod val="10000"/>
                </a:schemeClr>
              </a:solidFill>
            </a:endParaRPr>
          </a:p>
          <a:p>
            <a:pPr lvl="1">
              <a:buFont typeface="Arial" panose="020B0604020202020204" pitchFamily="34" charset="0"/>
              <a:buChar char="•"/>
            </a:pPr>
            <a:r>
              <a:rPr lang="en-US" sz="2100" dirty="0">
                <a:solidFill>
                  <a:schemeClr val="bg2">
                    <a:lumMod val="10000"/>
                  </a:schemeClr>
                </a:solidFill>
              </a:rPr>
              <a:t>NBAC TSC Scope</a:t>
            </a:r>
          </a:p>
          <a:p>
            <a:pPr lvl="1">
              <a:buFont typeface="Arial" panose="020B0604020202020204" pitchFamily="34" charset="0"/>
              <a:buChar char="•"/>
            </a:pPr>
            <a:r>
              <a:rPr lang="en-US" sz="2100" dirty="0">
                <a:solidFill>
                  <a:schemeClr val="bg2">
                    <a:lumMod val="10000"/>
                  </a:schemeClr>
                </a:solidFill>
              </a:rPr>
              <a:t>Composition</a:t>
            </a:r>
          </a:p>
          <a:p>
            <a:pPr lvl="2">
              <a:buFont typeface="Arial" panose="020B0604020202020204" pitchFamily="34" charset="0"/>
              <a:buChar char="—"/>
            </a:pPr>
            <a:r>
              <a:rPr lang="en-US" sz="1900" dirty="0">
                <a:solidFill>
                  <a:schemeClr val="bg2">
                    <a:lumMod val="10000"/>
                  </a:schemeClr>
                </a:solidFill>
              </a:rPr>
              <a:t>NBAC Chair/Co-Chair</a:t>
            </a:r>
          </a:p>
          <a:p>
            <a:pPr lvl="2">
              <a:buFont typeface="Arial" panose="020B0604020202020204" pitchFamily="34" charset="0"/>
              <a:buChar char="—"/>
            </a:pPr>
            <a:r>
              <a:rPr lang="en-US" sz="1900" dirty="0">
                <a:solidFill>
                  <a:schemeClr val="bg2">
                    <a:lumMod val="10000"/>
                  </a:schemeClr>
                </a:solidFill>
              </a:rPr>
              <a:t>NIEMOpen Domain Space Sub-Committees</a:t>
            </a:r>
          </a:p>
          <a:p>
            <a:pPr lvl="2">
              <a:buFont typeface="Arial" panose="020B0604020202020204" pitchFamily="34" charset="0"/>
              <a:buChar char="—"/>
            </a:pPr>
            <a:r>
              <a:rPr lang="en-US" sz="1900" dirty="0">
                <a:solidFill>
                  <a:schemeClr val="bg2">
                    <a:lumMod val="10000"/>
                  </a:schemeClr>
                </a:solidFill>
              </a:rPr>
              <a:t>Harmonization Sub-Committee</a:t>
            </a:r>
          </a:p>
          <a:p>
            <a:pPr lvl="1">
              <a:buFont typeface="Arial" panose="020B0604020202020204" pitchFamily="34" charset="0"/>
              <a:buChar char="•"/>
            </a:pPr>
            <a:r>
              <a:rPr lang="en-US" sz="2100" dirty="0">
                <a:solidFill>
                  <a:schemeClr val="bg2">
                    <a:lumMod val="10000"/>
                  </a:schemeClr>
                </a:solidFill>
              </a:rPr>
              <a:t>Contributing to NIEMOpen</a:t>
            </a:r>
          </a:p>
          <a:p>
            <a:pPr lvl="1">
              <a:buFont typeface="Arial" panose="020B0604020202020204" pitchFamily="34" charset="0"/>
              <a:buChar char="•"/>
            </a:pPr>
            <a:r>
              <a:rPr lang="en-US" sz="2100" dirty="0">
                <a:solidFill>
                  <a:schemeClr val="bg2">
                    <a:lumMod val="10000"/>
                  </a:schemeClr>
                </a:solidFill>
              </a:rPr>
              <a:t>Voting &amp; At Large TSC Members</a:t>
            </a:r>
          </a:p>
          <a:p>
            <a:endParaRPr lang="en-US" dirty="0">
              <a:solidFill>
                <a:schemeClr val="bg2">
                  <a:lumMod val="10000"/>
                </a:schemeClr>
              </a:solidFill>
            </a:endParaRPr>
          </a:p>
          <a:p>
            <a:endParaRPr lang="en-US" dirty="0">
              <a:solidFill>
                <a:schemeClr val="bg2">
                  <a:lumMod val="10000"/>
                </a:schemeClr>
              </a:solidFill>
            </a:endParaRPr>
          </a:p>
        </p:txBody>
      </p:sp>
      <p:sp>
        <p:nvSpPr>
          <p:cNvPr id="5" name="Slide Number Placeholder 4">
            <a:extLst>
              <a:ext uri="{FF2B5EF4-FFF2-40B4-BE49-F238E27FC236}">
                <a16:creationId xmlns:a16="http://schemas.microsoft.com/office/drawing/2014/main" id="{E7BCF404-2960-8578-72D6-401AD329D97D}"/>
              </a:ext>
            </a:extLst>
          </p:cNvPr>
          <p:cNvSpPr>
            <a:spLocks noGrp="1"/>
          </p:cNvSpPr>
          <p:nvPr>
            <p:ph type="sldNum" sz="quarter" idx="4"/>
          </p:nvPr>
        </p:nvSpPr>
        <p:spPr/>
        <p:txBody>
          <a:bodyPr/>
          <a:lstStyle/>
          <a:p>
            <a:fld id="{6E6030FC-FB78-5E4D-92EA-5D9433591EA9}" type="slidenum">
              <a:rPr lang="en-US" smtClean="0"/>
              <a:pPr/>
              <a:t>14</a:t>
            </a:fld>
            <a:endParaRPr lang="en-US" dirty="0"/>
          </a:p>
        </p:txBody>
      </p:sp>
      <p:sp>
        <p:nvSpPr>
          <p:cNvPr id="8" name="TextBox 7">
            <a:extLst>
              <a:ext uri="{FF2B5EF4-FFF2-40B4-BE49-F238E27FC236}">
                <a16:creationId xmlns:a16="http://schemas.microsoft.com/office/drawing/2014/main" id="{D6795BBD-D2B6-A0BD-E9D0-C5ABA3B89034}"/>
              </a:ext>
            </a:extLst>
          </p:cNvPr>
          <p:cNvSpPr txBox="1"/>
          <p:nvPr/>
        </p:nvSpPr>
        <p:spPr>
          <a:xfrm>
            <a:off x="514350" y="945614"/>
            <a:ext cx="8125814" cy="738664"/>
          </a:xfrm>
          <a:prstGeom prst="rect">
            <a:avLst/>
          </a:prstGeom>
          <a:noFill/>
        </p:spPr>
        <p:txBody>
          <a:bodyPr wrap="none" rtlCol="0">
            <a:spAutoFit/>
          </a:bodyPr>
          <a:lstStyle/>
          <a:p>
            <a:pPr marL="285750" indent="-285750">
              <a:buFont typeface="Wingdings" panose="05000000000000000000" pitchFamily="2" charset="2"/>
              <a:buChar char="Ø"/>
            </a:pPr>
            <a:r>
              <a:rPr lang="en-US" sz="2400" dirty="0">
                <a:solidFill>
                  <a:schemeClr val="bg2">
                    <a:lumMod val="10000"/>
                  </a:schemeClr>
                </a:solidFill>
              </a:rPr>
              <a:t>NBAC TSC Admin Repo: </a:t>
            </a:r>
            <a:r>
              <a:rPr lang="en-US" dirty="0">
                <a:solidFill>
                  <a:schemeClr val="bg2">
                    <a:lumMod val="10000"/>
                  </a:schemeClr>
                </a:solidFill>
                <a:hlinkClick r:id="rId4"/>
              </a:rPr>
              <a:t>https://github.com/niemopen/nbac-admin</a:t>
            </a:r>
            <a:endParaRPr lang="en-US" dirty="0">
              <a:solidFill>
                <a:schemeClr val="bg2">
                  <a:lumMod val="10000"/>
                </a:schemeClr>
              </a:solidFill>
            </a:endParaRPr>
          </a:p>
          <a:p>
            <a:r>
              <a:rPr lang="en-US" dirty="0">
                <a:solidFill>
                  <a:schemeClr val="bg2">
                    <a:lumMod val="10000"/>
                  </a:schemeClr>
                </a:solidFill>
              </a:rPr>
              <a:t> </a:t>
            </a:r>
          </a:p>
        </p:txBody>
      </p:sp>
      <p:sp>
        <p:nvSpPr>
          <p:cNvPr id="9" name="TextBox 8">
            <a:extLst>
              <a:ext uri="{FF2B5EF4-FFF2-40B4-BE49-F238E27FC236}">
                <a16:creationId xmlns:a16="http://schemas.microsoft.com/office/drawing/2014/main" id="{05124492-A9EF-7537-B253-419A07656488}"/>
              </a:ext>
            </a:extLst>
          </p:cNvPr>
          <p:cNvSpPr txBox="1"/>
          <p:nvPr/>
        </p:nvSpPr>
        <p:spPr>
          <a:xfrm>
            <a:off x="403225" y="5074994"/>
            <a:ext cx="11385550" cy="1785104"/>
          </a:xfrm>
          <a:prstGeom prst="rect">
            <a:avLst/>
          </a:prstGeom>
          <a:noFill/>
        </p:spPr>
        <p:txBody>
          <a:bodyPr wrap="square" rtlCol="0">
            <a:spAutoFit/>
          </a:bodyPr>
          <a:lstStyle/>
          <a:p>
            <a:pPr marL="457200" indent="-457200">
              <a:buFont typeface="Wingdings" panose="05000000000000000000" pitchFamily="2" charset="2"/>
              <a:buChar char="Ø"/>
            </a:pPr>
            <a:r>
              <a:rPr lang="en-US" sz="2400" dirty="0">
                <a:solidFill>
                  <a:schemeClr val="bg2">
                    <a:lumMod val="10000"/>
                  </a:schemeClr>
                </a:solidFill>
              </a:rPr>
              <a:t>Sub-Committee Nomination_Onboarding Instantiation</a:t>
            </a:r>
          </a:p>
          <a:p>
            <a:r>
              <a:rPr lang="en-US" dirty="0">
                <a:solidFill>
                  <a:schemeClr val="bg2">
                    <a:lumMod val="10000"/>
                  </a:schemeClr>
                </a:solidFill>
                <a:hlinkClick r:id="rId5"/>
              </a:rPr>
              <a:t>https://github.com/niemopen/nbac-admin/blob/main/sub-committee-documents/(FINAL)%20Sub-Committee%20Nomination_Onboarding_Instantiation%20v4%206-5-2023.pdf</a:t>
            </a:r>
            <a:endParaRPr lang="en-US" dirty="0">
              <a:solidFill>
                <a:schemeClr val="bg2">
                  <a:lumMod val="10000"/>
                </a:schemeClr>
              </a:solidFill>
            </a:endParaRPr>
          </a:p>
          <a:p>
            <a:endParaRPr lang="en-US" dirty="0">
              <a:solidFill>
                <a:schemeClr val="bg2">
                  <a:lumMod val="10000"/>
                </a:schemeClr>
              </a:solidFill>
            </a:endParaRPr>
          </a:p>
          <a:p>
            <a:endParaRPr lang="en-US" sz="2800" dirty="0"/>
          </a:p>
        </p:txBody>
      </p:sp>
      <p:sp>
        <p:nvSpPr>
          <p:cNvPr id="11" name="TextBox 10">
            <a:extLst>
              <a:ext uri="{FF2B5EF4-FFF2-40B4-BE49-F238E27FC236}">
                <a16:creationId xmlns:a16="http://schemas.microsoft.com/office/drawing/2014/main" id="{ADBE3847-9886-83F4-40EF-76FAD7B8C540}"/>
              </a:ext>
            </a:extLst>
          </p:cNvPr>
          <p:cNvSpPr txBox="1"/>
          <p:nvPr/>
        </p:nvSpPr>
        <p:spPr>
          <a:xfrm>
            <a:off x="6599871" y="2504306"/>
            <a:ext cx="4115357" cy="2308324"/>
          </a:xfrm>
          <a:prstGeom prst="rect">
            <a:avLst/>
          </a:prstGeom>
          <a:noFill/>
        </p:spPr>
        <p:txBody>
          <a:bodyPr wrap="none" rtlCol="0">
            <a:spAutoFit/>
          </a:bodyPr>
          <a:lstStyle/>
          <a:p>
            <a:pPr marL="285750" indent="-285750">
              <a:buFont typeface="Arial" panose="020B0604020202020204" pitchFamily="34" charset="0"/>
              <a:buChar char="•"/>
            </a:pPr>
            <a:r>
              <a:rPr lang="en-US" dirty="0">
                <a:solidFill>
                  <a:schemeClr val="bg2">
                    <a:lumMod val="10000"/>
                  </a:schemeClr>
                </a:solidFill>
              </a:rPr>
              <a:t>PGB Voting &amp; Non-Voting Members</a:t>
            </a:r>
          </a:p>
          <a:p>
            <a:pPr marL="285750" indent="-285750">
              <a:buFont typeface="Arial" panose="020B0604020202020204" pitchFamily="34" charset="0"/>
              <a:buChar char="•"/>
            </a:pPr>
            <a:r>
              <a:rPr lang="en-US" dirty="0">
                <a:solidFill>
                  <a:schemeClr val="bg2">
                    <a:lumMod val="10000"/>
                  </a:schemeClr>
                </a:solidFill>
              </a:rPr>
              <a:t>NBAC TSC Maintainers</a:t>
            </a:r>
          </a:p>
          <a:p>
            <a:pPr marL="285750" indent="-285750">
              <a:buFont typeface="Arial" panose="020B0604020202020204" pitchFamily="34" charset="0"/>
              <a:buChar char="•"/>
            </a:pPr>
            <a:r>
              <a:rPr lang="en-US" dirty="0">
                <a:solidFill>
                  <a:schemeClr val="bg2">
                    <a:lumMod val="10000"/>
                  </a:schemeClr>
                </a:solidFill>
              </a:rPr>
              <a:t>Responsibilities</a:t>
            </a:r>
          </a:p>
          <a:p>
            <a:pPr marL="285750" indent="-285750">
              <a:buFont typeface="Arial" panose="020B0604020202020204" pitchFamily="34" charset="0"/>
              <a:buChar char="•"/>
            </a:pPr>
            <a:r>
              <a:rPr lang="en-US" dirty="0">
                <a:solidFill>
                  <a:schemeClr val="bg2">
                    <a:lumMod val="10000"/>
                  </a:schemeClr>
                </a:solidFill>
              </a:rPr>
              <a:t>NBAC TSC Meetings</a:t>
            </a:r>
          </a:p>
          <a:p>
            <a:pPr marL="285750" indent="-285750">
              <a:buFont typeface="Arial" panose="020B0604020202020204" pitchFamily="34" charset="0"/>
              <a:buChar char="•"/>
            </a:pPr>
            <a:r>
              <a:rPr lang="en-US" dirty="0">
                <a:solidFill>
                  <a:schemeClr val="bg2">
                    <a:lumMod val="10000"/>
                  </a:schemeClr>
                </a:solidFill>
              </a:rPr>
              <a:t>Decisions</a:t>
            </a:r>
          </a:p>
          <a:p>
            <a:pPr marL="285750" indent="-285750">
              <a:buFont typeface="Arial" panose="020B0604020202020204" pitchFamily="34" charset="0"/>
              <a:buChar char="•"/>
            </a:pPr>
            <a:r>
              <a:rPr lang="en-US" dirty="0">
                <a:solidFill>
                  <a:schemeClr val="bg2">
                    <a:lumMod val="10000"/>
                  </a:schemeClr>
                </a:solidFill>
              </a:rPr>
              <a:t>Appeals</a:t>
            </a:r>
          </a:p>
          <a:p>
            <a:pPr marL="285750" indent="-285750">
              <a:buFont typeface="Arial" panose="020B0604020202020204" pitchFamily="34" charset="0"/>
              <a:buChar char="•"/>
            </a:pPr>
            <a:r>
              <a:rPr lang="en-US" dirty="0">
                <a:solidFill>
                  <a:schemeClr val="bg2">
                    <a:lumMod val="10000"/>
                  </a:schemeClr>
                </a:solidFill>
              </a:rPr>
              <a:t>Instantiating a Sub-Committee</a:t>
            </a:r>
          </a:p>
          <a:p>
            <a:pPr marL="285750" indent="-285750">
              <a:buFont typeface="Arial" panose="020B0604020202020204" pitchFamily="34" charset="0"/>
              <a:buChar char="•"/>
            </a:pPr>
            <a:r>
              <a:rPr lang="en-US" dirty="0">
                <a:solidFill>
                  <a:schemeClr val="bg2">
                    <a:lumMod val="10000"/>
                  </a:schemeClr>
                </a:solidFill>
              </a:rPr>
              <a:t>Conservatorship</a:t>
            </a:r>
          </a:p>
        </p:txBody>
      </p:sp>
    </p:spTree>
    <p:extLst>
      <p:ext uri="{BB962C8B-B14F-4D97-AF65-F5344CB8AC3E}">
        <p14:creationId xmlns:p14="http://schemas.microsoft.com/office/powerpoint/2010/main" val="2823221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08AB38-39B4-4B7A-8CBA-194EEC7C3316}"/>
              </a:ext>
            </a:extLst>
          </p:cNvPr>
          <p:cNvSpPr/>
          <p:nvPr/>
        </p:nvSpPr>
        <p:spPr bwMode="auto">
          <a:xfrm>
            <a:off x="6786874" y="4428990"/>
            <a:ext cx="2143476" cy="1630788"/>
          </a:xfrm>
          <a:prstGeom prst="rect">
            <a:avLst/>
          </a:prstGeom>
          <a:solidFill>
            <a:srgbClr val="FFFF00"/>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2" name="Slide Number Placeholder 1">
            <a:extLst>
              <a:ext uri="{FF2B5EF4-FFF2-40B4-BE49-F238E27FC236}">
                <a16:creationId xmlns:a16="http://schemas.microsoft.com/office/drawing/2014/main" id="{51E3E8DA-ECB5-42C1-972D-C10B1D43F066}"/>
              </a:ext>
            </a:extLst>
          </p:cNvPr>
          <p:cNvSpPr>
            <a:spLocks noGrp="1"/>
          </p:cNvSpPr>
          <p:nvPr>
            <p:ph type="sldNum" sz="quarter" idx="4"/>
          </p:nvPr>
        </p:nvSpPr>
        <p:spPr/>
        <p:txBody>
          <a:bodyPr/>
          <a:lstStyle/>
          <a:p>
            <a:fld id="{6E6030FC-FB78-5E4D-92EA-5D9433591EA9}" type="slidenum">
              <a:rPr lang="en-US" smtClean="0"/>
              <a:pPr/>
              <a:t>15</a:t>
            </a:fld>
            <a:endParaRPr lang="en-US" dirty="0"/>
          </a:p>
        </p:txBody>
      </p:sp>
      <p:sp>
        <p:nvSpPr>
          <p:cNvPr id="3" name="Content Placeholder 4">
            <a:extLst>
              <a:ext uri="{FF2B5EF4-FFF2-40B4-BE49-F238E27FC236}">
                <a16:creationId xmlns:a16="http://schemas.microsoft.com/office/drawing/2014/main" id="{7B080B12-BF2F-4693-81E4-61D0E83662D2}"/>
              </a:ext>
            </a:extLst>
          </p:cNvPr>
          <p:cNvSpPr txBox="1">
            <a:spLocks/>
          </p:cNvSpPr>
          <p:nvPr/>
        </p:nvSpPr>
        <p:spPr>
          <a:xfrm>
            <a:off x="579952" y="1230887"/>
            <a:ext cx="3199567" cy="4873822"/>
          </a:xfrm>
          <a:prstGeom prst="rect">
            <a:avLst/>
          </a:prstGeom>
          <a:ln w="19050">
            <a:solidFill>
              <a:srgbClr val="92D050"/>
            </a:solidFill>
          </a:ln>
        </p:spPr>
        <p:txBody>
          <a:bodyPr>
            <a:noAutofit/>
          </a:bodyPr>
          <a:lstStyle>
            <a:lvl1pPr marL="342900" indent="-342900" algn="l" defTabSz="457200" rtl="0" eaLnBrk="1" latinLnBrk="0" hangingPunct="1">
              <a:spcBef>
                <a:spcPct val="20000"/>
              </a:spcBef>
              <a:buClr>
                <a:schemeClr val="tx2"/>
              </a:buClr>
              <a:buFont typeface="Arial"/>
              <a:buChar char="•"/>
              <a:defRPr sz="3200" kern="1200">
                <a:solidFill>
                  <a:schemeClr val="bg1">
                    <a:lumMod val="50000"/>
                  </a:schemeClr>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8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24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20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b="1" u="sng" dirty="0">
                <a:solidFill>
                  <a:srgbClr val="00B050"/>
                </a:solidFill>
              </a:rPr>
              <a:t>Complete</a:t>
            </a:r>
          </a:p>
          <a:p>
            <a:pPr>
              <a:buFont typeface="Wingdings" panose="05000000000000000000" pitchFamily="2" charset="2"/>
              <a:buChar char="ü"/>
            </a:pPr>
            <a:r>
              <a:rPr lang="en-US" sz="1100" dirty="0">
                <a:solidFill>
                  <a:srgbClr val="00B050"/>
                </a:solidFill>
              </a:rPr>
              <a:t>Draft POA&amp;M</a:t>
            </a:r>
          </a:p>
          <a:p>
            <a:pPr>
              <a:buFont typeface="Wingdings" panose="05000000000000000000" pitchFamily="2" charset="2"/>
              <a:buChar char="ü"/>
            </a:pPr>
            <a:r>
              <a:rPr lang="en-US" sz="1100" dirty="0">
                <a:solidFill>
                  <a:srgbClr val="00B050"/>
                </a:solidFill>
              </a:rPr>
              <a:t>Draft and publish NIEM Open Charter</a:t>
            </a:r>
          </a:p>
          <a:p>
            <a:pPr>
              <a:buFont typeface="Wingdings" panose="05000000000000000000" pitchFamily="2" charset="2"/>
              <a:buChar char="ü"/>
            </a:pPr>
            <a:r>
              <a:rPr lang="en-US" sz="1100" dirty="0">
                <a:solidFill>
                  <a:srgbClr val="00B050"/>
                </a:solidFill>
              </a:rPr>
              <a:t>J6 Sponsorship</a:t>
            </a:r>
          </a:p>
          <a:p>
            <a:pPr>
              <a:buFont typeface="Wingdings" panose="05000000000000000000" pitchFamily="2" charset="2"/>
              <a:buChar char="ü"/>
            </a:pPr>
            <a:r>
              <a:rPr lang="en-US" sz="1100" dirty="0">
                <a:solidFill>
                  <a:srgbClr val="00B050"/>
                </a:solidFill>
              </a:rPr>
              <a:t>Transfer NIEM community Rosters/email distros</a:t>
            </a:r>
          </a:p>
          <a:p>
            <a:pPr>
              <a:buFont typeface="Wingdings" panose="05000000000000000000" pitchFamily="2" charset="2"/>
              <a:buChar char="ü"/>
            </a:pPr>
            <a:r>
              <a:rPr lang="en-US" sz="1100" dirty="0">
                <a:solidFill>
                  <a:srgbClr val="00B050"/>
                </a:solidFill>
              </a:rPr>
              <a:t>Conduct First Sponsor Kickoff Mtg</a:t>
            </a:r>
          </a:p>
          <a:p>
            <a:pPr>
              <a:buFont typeface="Wingdings" panose="05000000000000000000" pitchFamily="2" charset="2"/>
              <a:buChar char="ü"/>
            </a:pPr>
            <a:r>
              <a:rPr lang="en-US" sz="1100" dirty="0">
                <a:solidFill>
                  <a:srgbClr val="00B050"/>
                </a:solidFill>
              </a:rPr>
              <a:t>OASIS Admin Privileges</a:t>
            </a:r>
          </a:p>
          <a:p>
            <a:pPr lvl="1"/>
            <a:r>
              <a:rPr lang="en-US" sz="1100" dirty="0">
                <a:solidFill>
                  <a:srgbClr val="00B050"/>
                </a:solidFill>
              </a:rPr>
              <a:t>Web Presence (NIEMOpen.org)</a:t>
            </a:r>
          </a:p>
          <a:p>
            <a:pPr lvl="1"/>
            <a:r>
              <a:rPr lang="en-US" sz="1100" dirty="0">
                <a:solidFill>
                  <a:srgbClr val="00B050"/>
                </a:solidFill>
              </a:rPr>
              <a:t>Jira/Confluence</a:t>
            </a:r>
          </a:p>
          <a:p>
            <a:pPr>
              <a:buFont typeface="Wingdings" panose="05000000000000000000" pitchFamily="2" charset="2"/>
              <a:buChar char="ü"/>
            </a:pPr>
            <a:r>
              <a:rPr lang="en-US" sz="1100" dirty="0">
                <a:solidFill>
                  <a:srgbClr val="00B050"/>
                </a:solidFill>
              </a:rPr>
              <a:t>Revising NBAC &amp; NTAC Governance Docs Agreements</a:t>
            </a:r>
            <a:endParaRPr lang="en-US" sz="1500" dirty="0">
              <a:solidFill>
                <a:srgbClr val="00B050"/>
              </a:solidFill>
            </a:endParaRPr>
          </a:p>
          <a:p>
            <a:pPr>
              <a:buFont typeface="Wingdings" panose="05000000000000000000" pitchFamily="2" charset="2"/>
              <a:buChar char="ü"/>
            </a:pPr>
            <a:r>
              <a:rPr lang="en-US" sz="1100" dirty="0">
                <a:solidFill>
                  <a:srgbClr val="00B050"/>
                </a:solidFill>
              </a:rPr>
              <a:t>TRANSITION ESC TO PGB ADVISORY BODY 20 OCT 22</a:t>
            </a:r>
          </a:p>
          <a:p>
            <a:pPr>
              <a:buFont typeface="Wingdings" panose="05000000000000000000" pitchFamily="2" charset="2"/>
              <a:buChar char="ü"/>
            </a:pPr>
            <a:r>
              <a:rPr lang="en-US" sz="1100" dirty="0">
                <a:solidFill>
                  <a:srgbClr val="00B050"/>
                </a:solidFill>
              </a:rPr>
              <a:t>KICKOFF PGB 20 OCT 22</a:t>
            </a:r>
          </a:p>
          <a:p>
            <a:pPr>
              <a:buFont typeface="Wingdings" panose="05000000000000000000" pitchFamily="2" charset="2"/>
              <a:buChar char="ü"/>
            </a:pPr>
            <a:r>
              <a:rPr lang="en-US" sz="1100" dirty="0">
                <a:solidFill>
                  <a:srgbClr val="00B050"/>
                </a:solidFill>
              </a:rPr>
              <a:t>Build Out NIEMOpen.org</a:t>
            </a:r>
          </a:p>
          <a:p>
            <a:pPr>
              <a:buFont typeface="Wingdings" panose="05000000000000000000" pitchFamily="2" charset="2"/>
              <a:buChar char="ü"/>
            </a:pPr>
            <a:r>
              <a:rPr lang="en-US" sz="1200" dirty="0">
                <a:solidFill>
                  <a:srgbClr val="00B050"/>
                </a:solidFill>
              </a:rPr>
              <a:t>Update NIEM Branding</a:t>
            </a:r>
          </a:p>
          <a:p>
            <a:pPr>
              <a:buFont typeface="Wingdings" panose="05000000000000000000" pitchFamily="2" charset="2"/>
              <a:buChar char="ü"/>
            </a:pPr>
            <a:r>
              <a:rPr lang="en-US" sz="1200" dirty="0">
                <a:solidFill>
                  <a:srgbClr val="00B050"/>
                </a:solidFill>
              </a:rPr>
              <a:t>Establish OASIS Jira &amp; Confluence Site</a:t>
            </a:r>
          </a:p>
          <a:p>
            <a:pPr>
              <a:buFont typeface="Wingdings" panose="05000000000000000000" pitchFamily="2" charset="2"/>
              <a:buChar char="ü"/>
            </a:pPr>
            <a:r>
              <a:rPr lang="en-US" sz="1200" b="0" dirty="0">
                <a:solidFill>
                  <a:srgbClr val="00B050"/>
                </a:solidFill>
              </a:rPr>
              <a:t>P</a:t>
            </a:r>
            <a:r>
              <a:rPr lang="en-US" sz="1200" b="0" i="0" dirty="0">
                <a:solidFill>
                  <a:srgbClr val="00B050"/>
                </a:solidFill>
                <a:effectLst/>
              </a:rPr>
              <a:t>repare the NIEM Conformance Targets Attribute Specification (CTAS) 3.0 for approval as a Project Specification (PS) (approved PS 2/23/23)</a:t>
            </a:r>
          </a:p>
          <a:p>
            <a:pPr>
              <a:buFont typeface="Wingdings" panose="05000000000000000000" pitchFamily="2" charset="2"/>
              <a:buChar char="ü"/>
            </a:pPr>
            <a:endParaRPr lang="en-US" sz="1200" dirty="0">
              <a:solidFill>
                <a:srgbClr val="00B050"/>
              </a:solidFill>
            </a:endParaRPr>
          </a:p>
          <a:p>
            <a:pPr>
              <a:buFont typeface="Wingdings" panose="05000000000000000000" pitchFamily="2" charset="2"/>
              <a:buChar char="ü"/>
            </a:pPr>
            <a:endParaRPr lang="en-US" sz="1200" dirty="0">
              <a:solidFill>
                <a:srgbClr val="00B050"/>
              </a:solidFill>
            </a:endParaRPr>
          </a:p>
          <a:p>
            <a:pPr>
              <a:buFont typeface="Wingdings" panose="05000000000000000000" pitchFamily="2" charset="2"/>
              <a:buChar char="ü"/>
            </a:pPr>
            <a:endParaRPr lang="en-US" sz="1500" dirty="0">
              <a:solidFill>
                <a:srgbClr val="00B050"/>
              </a:solidFill>
            </a:endParaRPr>
          </a:p>
          <a:p>
            <a:pPr>
              <a:buFont typeface="Wingdings" panose="05000000000000000000" pitchFamily="2" charset="2"/>
              <a:buChar char="ü"/>
            </a:pPr>
            <a:endParaRPr lang="en-US" sz="1500" dirty="0">
              <a:solidFill>
                <a:srgbClr val="00B050"/>
              </a:solidFill>
            </a:endParaRPr>
          </a:p>
          <a:p>
            <a:pPr lvl="1"/>
            <a:endParaRPr lang="en-US" sz="1200" dirty="0"/>
          </a:p>
        </p:txBody>
      </p:sp>
      <p:sp>
        <p:nvSpPr>
          <p:cNvPr id="5" name="Content Placeholder 5">
            <a:extLst>
              <a:ext uri="{FF2B5EF4-FFF2-40B4-BE49-F238E27FC236}">
                <a16:creationId xmlns:a16="http://schemas.microsoft.com/office/drawing/2014/main" id="{D93AF853-4C7B-4A98-B2F2-375216057789}"/>
              </a:ext>
            </a:extLst>
          </p:cNvPr>
          <p:cNvSpPr txBox="1">
            <a:spLocks/>
          </p:cNvSpPr>
          <p:nvPr/>
        </p:nvSpPr>
        <p:spPr>
          <a:xfrm>
            <a:off x="6739238" y="1230887"/>
            <a:ext cx="2191112" cy="4873822"/>
          </a:xfrm>
          <a:prstGeom prst="rect">
            <a:avLst/>
          </a:prstGeom>
          <a:ln w="28575">
            <a:solidFill>
              <a:schemeClr val="tx2">
                <a:lumMod val="40000"/>
                <a:lumOff val="60000"/>
              </a:schemeClr>
            </a:solidFill>
          </a:ln>
        </p:spPr>
        <p:txBody>
          <a:bodyPr vert="horz" lIns="68580" tIns="34290" rIns="68580" bIns="34290" rtlCol="0">
            <a:normAutofit/>
          </a:bodyPr>
          <a:lstStyle>
            <a:lvl1pPr marL="342900" indent="-342900" algn="l" defTabSz="457200" rtl="0" eaLnBrk="1" latinLnBrk="0" hangingPunct="1">
              <a:spcBef>
                <a:spcPct val="20000"/>
              </a:spcBef>
              <a:buClrTx/>
              <a:buFont typeface="Arial"/>
              <a:buChar char="•"/>
              <a:defRPr sz="2800" kern="1200">
                <a:solidFill>
                  <a:srgbClr val="7F7F7F"/>
                </a:solidFill>
                <a:latin typeface="+mn-lt"/>
                <a:ea typeface="+mn-ea"/>
                <a:cs typeface="+mn-cs"/>
              </a:defRPr>
            </a:lvl1pPr>
            <a:lvl2pPr marL="742950" indent="-285750" algn="l" defTabSz="457200" rtl="0" eaLnBrk="1" latinLnBrk="0" hangingPunct="1">
              <a:spcBef>
                <a:spcPct val="20000"/>
              </a:spcBef>
              <a:buClrTx/>
              <a:buFont typeface="Arial"/>
              <a:buChar char="–"/>
              <a:defRPr sz="2400" kern="1200">
                <a:solidFill>
                  <a:srgbClr val="7F7F7F"/>
                </a:solidFill>
                <a:latin typeface="+mn-lt"/>
                <a:ea typeface="+mn-ea"/>
                <a:cs typeface="+mn-cs"/>
              </a:defRPr>
            </a:lvl2pPr>
            <a:lvl3pPr marL="1143000" indent="-228600" algn="l" defTabSz="457200" rtl="0" eaLnBrk="1" latinLnBrk="0" hangingPunct="1">
              <a:spcBef>
                <a:spcPct val="20000"/>
              </a:spcBef>
              <a:buClrTx/>
              <a:buFont typeface="Arial"/>
              <a:buChar char="•"/>
              <a:defRPr sz="2000" kern="1200">
                <a:solidFill>
                  <a:srgbClr val="7F7F7F"/>
                </a:solidFill>
                <a:latin typeface="+mn-lt"/>
                <a:ea typeface="+mn-ea"/>
                <a:cs typeface="+mn-cs"/>
              </a:defRPr>
            </a:lvl3pPr>
            <a:lvl4pPr marL="16002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4pPr>
            <a:lvl5pPr marL="2057400" indent="-228600" algn="l" defTabSz="457200" rtl="0" eaLnBrk="1" latinLnBrk="0" hangingPunct="1">
              <a:spcBef>
                <a:spcPct val="20000"/>
              </a:spcBef>
              <a:buClrTx/>
              <a:buFont typeface="Arial"/>
              <a:buChar char="»"/>
              <a:defRPr sz="1800" kern="1200">
                <a:solidFill>
                  <a:srgbClr val="7F7F7F"/>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r>
              <a:rPr lang="en-US" sz="1700" b="1" u="sng" dirty="0">
                <a:solidFill>
                  <a:schemeClr val="tx2">
                    <a:lumMod val="60000"/>
                    <a:lumOff val="40000"/>
                  </a:schemeClr>
                </a:solidFill>
              </a:rPr>
              <a:t>To Be Accomplished</a:t>
            </a:r>
          </a:p>
          <a:p>
            <a:pPr marL="0" indent="0">
              <a:buNone/>
            </a:pPr>
            <a:r>
              <a:rPr lang="en-US" sz="1700" b="1" u="sng" dirty="0">
                <a:solidFill>
                  <a:schemeClr val="tx2">
                    <a:lumMod val="60000"/>
                    <a:lumOff val="40000"/>
                  </a:schemeClr>
                </a:solidFill>
              </a:rPr>
              <a:t>2023!</a:t>
            </a:r>
          </a:p>
          <a:p>
            <a:pPr marL="0" indent="0">
              <a:buNone/>
            </a:pPr>
            <a:endParaRPr lang="en-US" sz="1200" dirty="0">
              <a:solidFill>
                <a:schemeClr val="bg2">
                  <a:lumMod val="10000"/>
                </a:schemeClr>
              </a:solidFill>
            </a:endParaRPr>
          </a:p>
          <a:p>
            <a:r>
              <a:rPr lang="en-US" sz="1200" dirty="0">
                <a:solidFill>
                  <a:schemeClr val="bg2">
                    <a:lumMod val="10000"/>
                  </a:schemeClr>
                </a:solidFill>
              </a:rPr>
              <a:t>Physically Transfer NIEM Capital/Equities (Model, Specifications, Documentation) to OASIS</a:t>
            </a:r>
          </a:p>
          <a:p>
            <a:endParaRPr lang="en-US" sz="1200" dirty="0">
              <a:solidFill>
                <a:schemeClr val="bg2">
                  <a:lumMod val="10000"/>
                </a:schemeClr>
              </a:solidFill>
            </a:endParaRPr>
          </a:p>
          <a:p>
            <a:r>
              <a:rPr lang="en-US" sz="1200" dirty="0">
                <a:solidFill>
                  <a:schemeClr val="bg2">
                    <a:lumMod val="10000"/>
                  </a:schemeClr>
                </a:solidFill>
              </a:rPr>
              <a:t>Implement “New” development and release processes (lead developer actions)</a:t>
            </a:r>
          </a:p>
          <a:p>
            <a:endParaRPr lang="en-US" sz="1200" dirty="0">
              <a:solidFill>
                <a:schemeClr val="bg2">
                  <a:lumMod val="10000"/>
                </a:schemeClr>
              </a:solidFill>
            </a:endParaRPr>
          </a:p>
          <a:p>
            <a:pPr marL="400050" lvl="1" indent="0">
              <a:buNone/>
            </a:pPr>
            <a:r>
              <a:rPr lang="en-US" sz="1200" dirty="0">
                <a:solidFill>
                  <a:schemeClr val="bg2">
                    <a:lumMod val="10000"/>
                  </a:schemeClr>
                </a:solidFill>
              </a:rPr>
              <a:t>Submit NIEM Version 6.0 Project Specifications for Approval as OASIS Standard</a:t>
            </a:r>
          </a:p>
          <a:p>
            <a:pPr lvl="1"/>
            <a:r>
              <a:rPr lang="en-US" sz="1200" dirty="0">
                <a:solidFill>
                  <a:schemeClr val="bg2">
                    <a:lumMod val="10000"/>
                  </a:schemeClr>
                </a:solidFill>
              </a:rPr>
              <a:t>Dec 2023 PS</a:t>
            </a:r>
          </a:p>
          <a:p>
            <a:pPr lvl="1"/>
            <a:r>
              <a:rPr lang="en-US" sz="1200" dirty="0">
                <a:solidFill>
                  <a:schemeClr val="bg2">
                    <a:lumMod val="10000"/>
                  </a:schemeClr>
                </a:solidFill>
              </a:rPr>
              <a:t>Summer/Fall 2024 OS</a:t>
            </a:r>
          </a:p>
        </p:txBody>
      </p:sp>
      <p:pic>
        <p:nvPicPr>
          <p:cNvPr id="6" name="Picture 5">
            <a:extLst>
              <a:ext uri="{FF2B5EF4-FFF2-40B4-BE49-F238E27FC236}">
                <a16:creationId xmlns:a16="http://schemas.microsoft.com/office/drawing/2014/main" id="{63593BF2-80AF-43F3-ADB0-F58CA1BB1868}"/>
              </a:ext>
            </a:extLst>
          </p:cNvPr>
          <p:cNvPicPr>
            <a:picLocks noChangeAspect="1"/>
          </p:cNvPicPr>
          <p:nvPr/>
        </p:nvPicPr>
        <p:blipFill>
          <a:blip r:embed="rId3"/>
          <a:stretch>
            <a:fillRect/>
          </a:stretch>
        </p:blipFill>
        <p:spPr>
          <a:xfrm>
            <a:off x="9401655" y="318770"/>
            <a:ext cx="1896452" cy="565402"/>
          </a:xfrm>
          <a:prstGeom prst="rect">
            <a:avLst/>
          </a:prstGeom>
        </p:spPr>
      </p:pic>
      <p:sp>
        <p:nvSpPr>
          <p:cNvPr id="7" name="Title 3">
            <a:extLst>
              <a:ext uri="{FF2B5EF4-FFF2-40B4-BE49-F238E27FC236}">
                <a16:creationId xmlns:a16="http://schemas.microsoft.com/office/drawing/2014/main" id="{2D4F453F-79A9-4F3B-848D-A9CFE08EDE94}"/>
              </a:ext>
            </a:extLst>
          </p:cNvPr>
          <p:cNvSpPr txBox="1">
            <a:spLocks/>
          </p:cNvSpPr>
          <p:nvPr/>
        </p:nvSpPr>
        <p:spPr>
          <a:xfrm>
            <a:off x="427383" y="318770"/>
            <a:ext cx="7642429" cy="411480"/>
          </a:xfrm>
          <a:prstGeom prst="rect">
            <a:avLst/>
          </a:prstGeom>
        </p:spPr>
        <p:txBody>
          <a:bodyPr/>
          <a:lstStyle>
            <a:lvl1pPr algn="l" defTabSz="457200" rtl="0" eaLnBrk="1" latinLnBrk="0" hangingPunct="1">
              <a:lnSpc>
                <a:spcPct val="80000"/>
              </a:lnSpc>
              <a:spcBef>
                <a:spcPct val="0"/>
              </a:spcBef>
              <a:buNone/>
              <a:defRPr sz="3200" b="1" kern="1200" cap="all">
                <a:solidFill>
                  <a:srgbClr val="004383"/>
                </a:solidFill>
                <a:effectLst/>
                <a:latin typeface="+mj-lt"/>
                <a:ea typeface="+mj-ea"/>
                <a:cs typeface="+mj-cs"/>
              </a:defRPr>
            </a:lvl1pPr>
          </a:lstStyle>
          <a:p>
            <a:r>
              <a:rPr lang="en-US" dirty="0"/>
              <a:t>NIEM Open Transition Progress</a:t>
            </a:r>
          </a:p>
        </p:txBody>
      </p:sp>
      <p:sp>
        <p:nvSpPr>
          <p:cNvPr id="9" name="Content Placeholder 5">
            <a:extLst>
              <a:ext uri="{FF2B5EF4-FFF2-40B4-BE49-F238E27FC236}">
                <a16:creationId xmlns:a16="http://schemas.microsoft.com/office/drawing/2014/main" id="{51C2AFD1-54C9-48E5-8872-D7B2C8B17C7F}"/>
              </a:ext>
            </a:extLst>
          </p:cNvPr>
          <p:cNvSpPr txBox="1">
            <a:spLocks/>
          </p:cNvSpPr>
          <p:nvPr/>
        </p:nvSpPr>
        <p:spPr>
          <a:xfrm>
            <a:off x="4105177" y="1230887"/>
            <a:ext cx="2211342" cy="4873822"/>
          </a:xfrm>
          <a:prstGeom prst="rect">
            <a:avLst/>
          </a:prstGeom>
          <a:ln w="28575">
            <a:solidFill>
              <a:schemeClr val="accent6">
                <a:lumMod val="20000"/>
                <a:lumOff val="80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600" u="sng" dirty="0">
                <a:solidFill>
                  <a:schemeClr val="accent6">
                    <a:lumMod val="60000"/>
                    <a:lumOff val="40000"/>
                  </a:schemeClr>
                </a:solidFill>
                <a:cs typeface="+mn-cs"/>
              </a:rPr>
              <a:t>Planned/ In Progress</a:t>
            </a:r>
          </a:p>
          <a:p>
            <a:pPr marL="167879" indent="-167879" defTabSz="685800">
              <a:spcBef>
                <a:spcPts val="450"/>
              </a:spcBef>
              <a:spcAft>
                <a:spcPts val="450"/>
              </a:spcAft>
              <a:defRPr/>
            </a:pPr>
            <a:r>
              <a:rPr lang="en-US" sz="1100" b="0" dirty="0">
                <a:solidFill>
                  <a:schemeClr val="tx1">
                    <a:lumMod val="50000"/>
                  </a:schemeClr>
                </a:solidFill>
              </a:rPr>
              <a:t>Weekly Synch w/ OASIS Staff</a:t>
            </a:r>
          </a:p>
          <a:p>
            <a:pPr marL="167879" indent="-167879" defTabSz="685800">
              <a:spcBef>
                <a:spcPts val="450"/>
              </a:spcBef>
              <a:spcAft>
                <a:spcPts val="450"/>
              </a:spcAft>
              <a:defRPr/>
            </a:pPr>
            <a:r>
              <a:rPr lang="en-US" sz="1100" b="0" dirty="0">
                <a:solidFill>
                  <a:schemeClr val="tx1">
                    <a:lumMod val="50000"/>
                  </a:schemeClr>
                </a:solidFill>
              </a:rPr>
              <a:t>Assessing NIEM Model &amp; NIEM GTRI GitHub Capital/Equities &amp; Planning Transfer to OASIS</a:t>
            </a:r>
          </a:p>
          <a:p>
            <a:pPr marL="167879" indent="-167879" defTabSz="685800">
              <a:spcBef>
                <a:spcPts val="450"/>
              </a:spcBef>
              <a:spcAft>
                <a:spcPts val="450"/>
              </a:spcAft>
              <a:defRPr/>
            </a:pPr>
            <a:r>
              <a:rPr lang="en-US" sz="1100" b="0" dirty="0">
                <a:solidFill>
                  <a:schemeClr val="tx1">
                    <a:lumMod val="50000"/>
                  </a:schemeClr>
                </a:solidFill>
              </a:rPr>
              <a:t>Researching OASIS Release Process and Planning 1</a:t>
            </a:r>
            <a:r>
              <a:rPr lang="en-US" sz="1100" b="0" baseline="30000" dirty="0">
                <a:solidFill>
                  <a:schemeClr val="tx1">
                    <a:lumMod val="50000"/>
                  </a:schemeClr>
                </a:solidFill>
              </a:rPr>
              <a:t>st</a:t>
            </a:r>
            <a:r>
              <a:rPr lang="en-US" sz="1100" b="0" dirty="0">
                <a:solidFill>
                  <a:schemeClr val="tx1">
                    <a:lumMod val="50000"/>
                  </a:schemeClr>
                </a:solidFill>
              </a:rPr>
              <a:t> Release Under OASIS</a:t>
            </a:r>
          </a:p>
          <a:p>
            <a:pPr marL="167879" indent="-167879" defTabSz="685800">
              <a:spcBef>
                <a:spcPts val="450"/>
              </a:spcBef>
              <a:spcAft>
                <a:spcPts val="450"/>
              </a:spcAft>
              <a:defRPr/>
            </a:pPr>
            <a:r>
              <a:rPr lang="en-US" sz="1100" b="0" dirty="0">
                <a:solidFill>
                  <a:schemeClr val="tx1">
                    <a:lumMod val="50000"/>
                  </a:schemeClr>
                </a:solidFill>
              </a:rPr>
              <a:t>Transition Domains as Subcommittees under NBAC TSC</a:t>
            </a:r>
          </a:p>
          <a:p>
            <a:pPr marL="167879" indent="-167879" defTabSz="685800">
              <a:spcBef>
                <a:spcPts val="450"/>
              </a:spcBef>
              <a:spcAft>
                <a:spcPts val="450"/>
              </a:spcAft>
              <a:defRPr/>
            </a:pPr>
            <a:r>
              <a:rPr lang="en-US" sz="1100" b="0" i="0" dirty="0">
                <a:solidFill>
                  <a:schemeClr val="tx1">
                    <a:lumMod val="50000"/>
                  </a:schemeClr>
                </a:solidFill>
                <a:effectLst/>
              </a:rPr>
              <a:t>Plan / Develop 6.0 Release under OASIS Rules</a:t>
            </a:r>
          </a:p>
          <a:p>
            <a:pPr marL="167879" indent="-167879" defTabSz="685800">
              <a:spcBef>
                <a:spcPts val="450"/>
              </a:spcBef>
              <a:spcAft>
                <a:spcPts val="450"/>
              </a:spcAft>
              <a:defRPr/>
            </a:pPr>
            <a:r>
              <a:rPr lang="en-US" sz="1100" dirty="0">
                <a:solidFill>
                  <a:srgbClr val="00B0F0"/>
                </a:solidFill>
              </a:rPr>
              <a:t>Submit NIEM 5.2 Model as an OASIS Open Project Release</a:t>
            </a:r>
          </a:p>
          <a:p>
            <a:pPr marL="167879" indent="-167879" defTabSz="685800">
              <a:spcBef>
                <a:spcPts val="450"/>
              </a:spcBef>
              <a:spcAft>
                <a:spcPts val="450"/>
              </a:spcAft>
              <a:defRPr/>
            </a:pPr>
            <a:r>
              <a:rPr lang="en-US" sz="1100" dirty="0">
                <a:solidFill>
                  <a:srgbClr val="00B0F0"/>
                </a:solidFill>
              </a:rPr>
              <a:t>Transfer Training Equities to NMO TSC Training Repo</a:t>
            </a:r>
          </a:p>
          <a:p>
            <a:pPr marL="167879" indent="-167879" defTabSz="685800">
              <a:spcBef>
                <a:spcPts val="450"/>
              </a:spcBef>
              <a:spcAft>
                <a:spcPts val="450"/>
              </a:spcAft>
              <a:defRPr/>
            </a:pPr>
            <a:r>
              <a:rPr lang="en-US" sz="1100" dirty="0">
                <a:solidFill>
                  <a:srgbClr val="00B0F0"/>
                </a:solidFill>
              </a:rPr>
              <a:t>Transfer legacy documents to NBAC Admin Repo historical-documents folder</a:t>
            </a:r>
          </a:p>
          <a:p>
            <a:pPr marL="167879" indent="-167879" defTabSz="685800">
              <a:spcBef>
                <a:spcPts val="450"/>
              </a:spcBef>
              <a:spcAft>
                <a:spcPts val="450"/>
              </a:spcAft>
              <a:defRPr/>
            </a:pPr>
            <a:endParaRPr lang="en-US" sz="1100" b="0" dirty="0">
              <a:latin typeface="Arial" panose="020B0604020202020204"/>
            </a:endParaRPr>
          </a:p>
          <a:p>
            <a:pPr marL="167879" indent="-167879" defTabSz="685800">
              <a:spcBef>
                <a:spcPts val="450"/>
              </a:spcBef>
              <a:spcAft>
                <a:spcPts val="450"/>
              </a:spcAft>
              <a:defRPr/>
            </a:pPr>
            <a:endParaRPr lang="en-US" sz="1100" b="0" dirty="0">
              <a:latin typeface="Arial" panose="020B0604020202020204"/>
            </a:endParaRPr>
          </a:p>
          <a:p>
            <a:pPr marL="167879" indent="-167879" defTabSz="685800">
              <a:spcBef>
                <a:spcPts val="450"/>
              </a:spcBef>
              <a:spcAft>
                <a:spcPts val="450"/>
              </a:spcAft>
              <a:defRPr/>
            </a:pPr>
            <a:endParaRPr lang="en-US" sz="900" dirty="0">
              <a:latin typeface="Arial" panose="020B0604020202020204"/>
            </a:endParaRPr>
          </a:p>
        </p:txBody>
      </p:sp>
      <p:sp>
        <p:nvSpPr>
          <p:cNvPr id="4" name="Star: 5 Points 3">
            <a:extLst>
              <a:ext uri="{FF2B5EF4-FFF2-40B4-BE49-F238E27FC236}">
                <a16:creationId xmlns:a16="http://schemas.microsoft.com/office/drawing/2014/main" id="{76C52A38-E0CA-4631-9E93-71BDF83BDFB7}"/>
              </a:ext>
            </a:extLst>
          </p:cNvPr>
          <p:cNvSpPr/>
          <p:nvPr/>
        </p:nvSpPr>
        <p:spPr bwMode="auto">
          <a:xfrm>
            <a:off x="6786874" y="4428990"/>
            <a:ext cx="418699" cy="411480"/>
          </a:xfrm>
          <a:prstGeom prst="star5">
            <a:avLst>
              <a:gd name="adj" fmla="val 19098"/>
              <a:gd name="hf" fmla="val 105146"/>
              <a:gd name="vf" fmla="val 110557"/>
            </a:avLst>
          </a:prstGeom>
          <a:solidFill>
            <a:srgbClr val="FF0000"/>
          </a:solidFill>
          <a:ln>
            <a:solidFill>
              <a:srgbClr val="00B0F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10" name="Content Placeholder 5">
            <a:extLst>
              <a:ext uri="{FF2B5EF4-FFF2-40B4-BE49-F238E27FC236}">
                <a16:creationId xmlns:a16="http://schemas.microsoft.com/office/drawing/2014/main" id="{5490B590-4D13-4D79-A301-E93E2947510C}"/>
              </a:ext>
            </a:extLst>
          </p:cNvPr>
          <p:cNvSpPr txBox="1">
            <a:spLocks/>
          </p:cNvSpPr>
          <p:nvPr/>
        </p:nvSpPr>
        <p:spPr>
          <a:xfrm>
            <a:off x="9400705" y="1230887"/>
            <a:ext cx="2211342" cy="4873821"/>
          </a:xfrm>
          <a:prstGeom prst="rect">
            <a:avLst/>
          </a:prstGeom>
          <a:ln w="28575">
            <a:solidFill>
              <a:schemeClr val="accent4">
                <a:lumMod val="75000"/>
              </a:schemeClr>
            </a:solidFill>
          </a:ln>
        </p:spPr>
        <p:txBody>
          <a:bodyPr vert="horz" lIns="68580" tIns="34290" rIns="68580" bIns="34290" rtlCol="0">
            <a:noAutofit/>
          </a:bodyPr>
          <a:lstStyle>
            <a:lvl1pPr marL="223838" indent="-223838" algn="l" defTabSz="914400" rtl="0" eaLnBrk="1" latinLnBrk="0" hangingPunct="1">
              <a:lnSpc>
                <a:spcPct val="100000"/>
              </a:lnSpc>
              <a:spcBef>
                <a:spcPts val="600"/>
              </a:spcBef>
              <a:spcAft>
                <a:spcPts val="600"/>
              </a:spcAft>
              <a:buSzPct val="90000"/>
              <a:buFont typeface="Wingdings" panose="05000000000000000000" pitchFamily="2" charset="2"/>
              <a:buChar char="n"/>
              <a:defRPr lang="en-US" sz="2800" b="1" i="0" kern="1200" cap="none" baseline="0">
                <a:solidFill>
                  <a:srgbClr val="334052"/>
                </a:solidFill>
                <a:latin typeface="+mn-lt"/>
                <a:ea typeface="+mn-ea"/>
                <a:cs typeface="Arial Narrow" charset="0"/>
              </a:defRPr>
            </a:lvl1pPr>
            <a:lvl2pPr marL="466725" indent="-242888" algn="l" defTabSz="914400" rtl="0" eaLnBrk="1" latinLnBrk="0" hangingPunct="1">
              <a:lnSpc>
                <a:spcPts val="2200"/>
              </a:lnSpc>
              <a:spcBef>
                <a:spcPts val="0"/>
              </a:spcBef>
              <a:spcAft>
                <a:spcPts val="600"/>
              </a:spcAft>
              <a:buFont typeface="Arial" panose="020B0604020202020204" pitchFamily="34" charset="0"/>
              <a:buChar char="–"/>
              <a:defRPr lang="en-US" sz="2400" b="0" i="0" kern="1200" baseline="0">
                <a:solidFill>
                  <a:srgbClr val="334052"/>
                </a:solidFill>
                <a:latin typeface="+mn-lt"/>
                <a:ea typeface="+mn-ea"/>
                <a:cs typeface="Arial Narrow" charset="0"/>
              </a:defRPr>
            </a:lvl2pPr>
            <a:lvl3pPr marL="690563" indent="-230188" algn="l" defTabSz="914400" rtl="0" eaLnBrk="1" latinLnBrk="0" hangingPunct="1">
              <a:lnSpc>
                <a:spcPts val="2000"/>
              </a:lnSpc>
              <a:spcBef>
                <a:spcPts val="0"/>
              </a:spcBef>
              <a:spcAft>
                <a:spcPts val="600"/>
              </a:spcAft>
              <a:buFont typeface="Wingdings" pitchFamily="2" charset="2"/>
              <a:buChar char="§"/>
              <a:tabLst/>
              <a:defRPr lang="en-US" sz="2000" b="0" i="0" kern="1200" baseline="0">
                <a:solidFill>
                  <a:srgbClr val="334052"/>
                </a:solidFill>
                <a:latin typeface="+mn-lt"/>
                <a:ea typeface="+mn-ea"/>
                <a:cs typeface="Arial Narrow" charset="0"/>
              </a:defRPr>
            </a:lvl3pPr>
            <a:lvl4pPr marL="914400" indent="-230188" algn="l" defTabSz="914400" rtl="0" eaLnBrk="1" latinLnBrk="0" hangingPunct="1">
              <a:lnSpc>
                <a:spcPts val="18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4pPr>
            <a:lvl5pPr marL="1138238" indent="-228600" algn="l" defTabSz="914400" rtl="0" eaLnBrk="1" latinLnBrk="0" hangingPunct="1">
              <a:lnSpc>
                <a:spcPts val="1600"/>
              </a:lnSpc>
              <a:spcBef>
                <a:spcPts val="0"/>
              </a:spcBef>
              <a:spcAft>
                <a:spcPts val="0"/>
              </a:spcAft>
              <a:buFont typeface="Wingdings" pitchFamily="2" charset="2"/>
              <a:buChar char="§"/>
              <a:tabLst/>
              <a:defRPr lang="en-US" sz="1800" b="0" i="0" kern="1200" baseline="0">
                <a:solidFill>
                  <a:srgbClr val="334052"/>
                </a:solidFill>
                <a:latin typeface="+mn-lt"/>
                <a:ea typeface="+mn-ea"/>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itchFamily="2" charset="2"/>
              <a:buChar char="§"/>
              <a:defRPr sz="1800" kern="1200">
                <a:solidFill>
                  <a:schemeClr val="tx2"/>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342900">
              <a:spcBef>
                <a:spcPct val="20000"/>
              </a:spcBef>
              <a:spcAft>
                <a:spcPts val="450"/>
              </a:spcAft>
              <a:buNone/>
              <a:defRPr/>
            </a:pPr>
            <a:r>
              <a:rPr lang="en-US" sz="1600" u="sng" dirty="0">
                <a:solidFill>
                  <a:schemeClr val="accent4">
                    <a:lumMod val="75000"/>
                  </a:schemeClr>
                </a:solidFill>
                <a:cs typeface="+mn-cs"/>
              </a:rPr>
              <a:t>Recurring/On-Going</a:t>
            </a:r>
          </a:p>
          <a:p>
            <a:pPr defTabSz="685800">
              <a:spcBef>
                <a:spcPts val="450"/>
              </a:spcBef>
              <a:spcAft>
                <a:spcPts val="450"/>
              </a:spcAft>
              <a:buFont typeface="Wingdings" panose="05000000000000000000" pitchFamily="2" charset="2"/>
              <a:buChar char="Ø"/>
              <a:defRPr/>
            </a:pPr>
            <a:r>
              <a:rPr lang="en-US" sz="1100" b="0" dirty="0">
                <a:latin typeface="Arial" panose="020B0604020202020204"/>
              </a:rPr>
              <a:t>Identify Potential Sponsors/Conduct Outreach</a:t>
            </a:r>
          </a:p>
          <a:p>
            <a:pPr defTabSz="685800">
              <a:spcBef>
                <a:spcPts val="450"/>
              </a:spcBef>
              <a:spcAft>
                <a:spcPts val="450"/>
              </a:spcAft>
              <a:buFont typeface="Wingdings" panose="05000000000000000000" pitchFamily="2" charset="2"/>
              <a:buChar char="Ø"/>
              <a:defRPr/>
            </a:pPr>
            <a:r>
              <a:rPr lang="en-US" sz="1100" b="0" dirty="0">
                <a:latin typeface="Arial" panose="020B0604020202020204"/>
              </a:rPr>
              <a:t>Populate OASIS Jira &amp; Confluence Site</a:t>
            </a:r>
          </a:p>
          <a:p>
            <a:pPr defTabSz="685800">
              <a:spcBef>
                <a:spcPts val="450"/>
              </a:spcBef>
              <a:spcAft>
                <a:spcPts val="450"/>
              </a:spcAft>
              <a:buFont typeface="Wingdings" panose="05000000000000000000" pitchFamily="2" charset="2"/>
              <a:buChar char="Ø"/>
              <a:defRPr/>
            </a:pPr>
            <a:r>
              <a:rPr lang="en-US" sz="1100" b="0" dirty="0">
                <a:latin typeface="Arial" panose="020B0604020202020204"/>
              </a:rPr>
              <a:t>Conduct Bi-Weekly Synch w/ OASIS Staff</a:t>
            </a:r>
          </a:p>
          <a:p>
            <a:pPr defTabSz="685800">
              <a:spcBef>
                <a:spcPts val="450"/>
              </a:spcBef>
              <a:spcAft>
                <a:spcPts val="450"/>
              </a:spcAft>
              <a:buFont typeface="Wingdings" panose="05000000000000000000" pitchFamily="2" charset="2"/>
              <a:buChar char="Ø"/>
              <a:defRPr/>
            </a:pPr>
            <a:r>
              <a:rPr lang="en-US" sz="1100" b="0" dirty="0">
                <a:latin typeface="Arial" panose="020B0604020202020204"/>
              </a:rPr>
              <a:t>Obtain Contributor License Agreements</a:t>
            </a:r>
          </a:p>
          <a:p>
            <a:pPr defTabSz="685800">
              <a:spcBef>
                <a:spcPts val="450"/>
              </a:spcBef>
              <a:spcAft>
                <a:spcPts val="450"/>
              </a:spcAft>
              <a:buFont typeface="Wingdings" panose="05000000000000000000" pitchFamily="2" charset="2"/>
              <a:buChar char="Ø"/>
              <a:defRPr/>
            </a:pPr>
            <a:endParaRPr lang="en-US" sz="1100" b="0" dirty="0">
              <a:latin typeface="Arial" panose="020B0604020202020204"/>
            </a:endParaRPr>
          </a:p>
          <a:p>
            <a:pPr marL="0" indent="0" defTabSz="685800">
              <a:spcBef>
                <a:spcPts val="450"/>
              </a:spcBef>
              <a:spcAft>
                <a:spcPts val="450"/>
              </a:spcAft>
              <a:buNone/>
              <a:defRPr/>
            </a:pPr>
            <a:endParaRPr lang="en-US" sz="900" dirty="0">
              <a:latin typeface="Arial" panose="020B0604020202020204"/>
            </a:endParaRPr>
          </a:p>
        </p:txBody>
      </p:sp>
    </p:spTree>
    <p:extLst>
      <p:ext uri="{BB962C8B-B14F-4D97-AF65-F5344CB8AC3E}">
        <p14:creationId xmlns:p14="http://schemas.microsoft.com/office/powerpoint/2010/main" val="4028439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5E27E0-4594-8896-A5FD-EF40328CE563}"/>
              </a:ext>
            </a:extLst>
          </p:cNvPr>
          <p:cNvSpPr>
            <a:spLocks noGrp="1"/>
          </p:cNvSpPr>
          <p:nvPr>
            <p:ph type="title"/>
          </p:nvPr>
        </p:nvSpPr>
        <p:spPr/>
        <p:txBody>
          <a:bodyPr/>
          <a:lstStyle/>
          <a:p>
            <a:r>
              <a:rPr lang="en-US" dirty="0"/>
              <a:t>Contributor License Agreements</a:t>
            </a:r>
          </a:p>
        </p:txBody>
      </p:sp>
      <p:sp>
        <p:nvSpPr>
          <p:cNvPr id="4" name="Text Placeholder 3">
            <a:extLst>
              <a:ext uri="{FF2B5EF4-FFF2-40B4-BE49-F238E27FC236}">
                <a16:creationId xmlns:a16="http://schemas.microsoft.com/office/drawing/2014/main" id="{BFDA7080-8F9E-02AA-E4A1-E9227A07C2FF}"/>
              </a:ext>
            </a:extLst>
          </p:cNvPr>
          <p:cNvSpPr>
            <a:spLocks noGrp="1"/>
          </p:cNvSpPr>
          <p:nvPr>
            <p:ph type="body" idx="1"/>
          </p:nvPr>
        </p:nvSpPr>
        <p:spPr/>
        <p:txBody>
          <a:bodyPr/>
          <a:lstStyle/>
          <a:p>
            <a:endParaRPr lang="en-US"/>
          </a:p>
        </p:txBody>
      </p:sp>
      <p:sp>
        <p:nvSpPr>
          <p:cNvPr id="5" name="Content Placeholder 4">
            <a:extLst>
              <a:ext uri="{FF2B5EF4-FFF2-40B4-BE49-F238E27FC236}">
                <a16:creationId xmlns:a16="http://schemas.microsoft.com/office/drawing/2014/main" id="{73BF4565-D368-A7B3-0500-1AFF6A326F7C}"/>
              </a:ext>
            </a:extLst>
          </p:cNvPr>
          <p:cNvSpPr>
            <a:spLocks noGrp="1"/>
          </p:cNvSpPr>
          <p:nvPr>
            <p:ph sz="half" idx="2"/>
          </p:nvPr>
        </p:nvSpPr>
        <p:spPr/>
        <p:txBody>
          <a:bodyPr/>
          <a:lstStyle/>
          <a:p>
            <a:endParaRPr lang="en-US"/>
          </a:p>
        </p:txBody>
      </p:sp>
      <p:sp>
        <p:nvSpPr>
          <p:cNvPr id="6" name="Chart Placeholder 5">
            <a:extLst>
              <a:ext uri="{FF2B5EF4-FFF2-40B4-BE49-F238E27FC236}">
                <a16:creationId xmlns:a16="http://schemas.microsoft.com/office/drawing/2014/main" id="{783FE67F-358D-8A96-396D-C524B6675139}"/>
              </a:ext>
            </a:extLst>
          </p:cNvPr>
          <p:cNvSpPr>
            <a:spLocks noGrp="1"/>
          </p:cNvSpPr>
          <p:nvPr>
            <p:ph type="chart" sz="quarter" idx="11"/>
          </p:nvPr>
        </p:nvSpPr>
        <p:spPr/>
      </p:sp>
      <p:sp>
        <p:nvSpPr>
          <p:cNvPr id="2" name="Slide Number Placeholder 1">
            <a:extLst>
              <a:ext uri="{FF2B5EF4-FFF2-40B4-BE49-F238E27FC236}">
                <a16:creationId xmlns:a16="http://schemas.microsoft.com/office/drawing/2014/main" id="{AE856D34-3980-B0F6-7F28-13004D51042B}"/>
              </a:ext>
            </a:extLst>
          </p:cNvPr>
          <p:cNvSpPr>
            <a:spLocks noGrp="1"/>
          </p:cNvSpPr>
          <p:nvPr>
            <p:ph type="sldNum" sz="quarter" idx="4"/>
          </p:nvPr>
        </p:nvSpPr>
        <p:spPr/>
        <p:txBody>
          <a:bodyPr/>
          <a:lstStyle/>
          <a:p>
            <a:fld id="{6E6030FC-FB78-5E4D-92EA-5D9433591EA9}" type="slidenum">
              <a:rPr lang="en-US" smtClean="0"/>
              <a:pPr/>
              <a:t>16</a:t>
            </a:fld>
            <a:endParaRPr lang="en-US" dirty="0"/>
          </a:p>
        </p:txBody>
      </p:sp>
    </p:spTree>
    <p:extLst>
      <p:ext uri="{BB962C8B-B14F-4D97-AF65-F5344CB8AC3E}">
        <p14:creationId xmlns:p14="http://schemas.microsoft.com/office/powerpoint/2010/main" val="1222804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73D280-965F-80CE-91DE-642D3B8C8931}"/>
              </a:ext>
            </a:extLst>
          </p:cNvPr>
          <p:cNvSpPr>
            <a:spLocks noGrp="1"/>
          </p:cNvSpPr>
          <p:nvPr>
            <p:ph type="title"/>
          </p:nvPr>
        </p:nvSpPr>
        <p:spPr/>
        <p:txBody>
          <a:bodyPr/>
          <a:lstStyle/>
          <a:p>
            <a:r>
              <a:rPr lang="en-US" dirty="0"/>
              <a:t>Domain-space sub-committees</a:t>
            </a:r>
          </a:p>
        </p:txBody>
      </p:sp>
      <p:sp>
        <p:nvSpPr>
          <p:cNvPr id="4" name="Content Placeholder 3">
            <a:extLst>
              <a:ext uri="{FF2B5EF4-FFF2-40B4-BE49-F238E27FC236}">
                <a16:creationId xmlns:a16="http://schemas.microsoft.com/office/drawing/2014/main" id="{ADFEB01C-C4F8-F0BA-27ED-ADA36B4D4ADE}"/>
              </a:ext>
            </a:extLst>
          </p:cNvPr>
          <p:cNvSpPr>
            <a:spLocks noGrp="1"/>
          </p:cNvSpPr>
          <p:nvPr>
            <p:ph sz="half" idx="1"/>
          </p:nvPr>
        </p:nvSpPr>
        <p:spPr/>
        <p:txBody>
          <a:bodyPr/>
          <a:lstStyle/>
          <a:p>
            <a:endParaRPr lang="en-US"/>
          </a:p>
        </p:txBody>
      </p:sp>
      <p:sp>
        <p:nvSpPr>
          <p:cNvPr id="5" name="Content Placeholder 4">
            <a:extLst>
              <a:ext uri="{FF2B5EF4-FFF2-40B4-BE49-F238E27FC236}">
                <a16:creationId xmlns:a16="http://schemas.microsoft.com/office/drawing/2014/main" id="{CAB06ECB-F5B5-A789-40C2-1D92D46FB353}"/>
              </a:ext>
            </a:extLst>
          </p:cNvPr>
          <p:cNvSpPr>
            <a:spLocks noGrp="1"/>
          </p:cNvSpPr>
          <p:nvPr>
            <p:ph sz="half" idx="2"/>
          </p:nvPr>
        </p:nvSpPr>
        <p:spPr/>
        <p:txBody>
          <a:bodyPr/>
          <a:lstStyle/>
          <a:p>
            <a:endParaRPr lang="en-US"/>
          </a:p>
        </p:txBody>
      </p:sp>
      <p:sp>
        <p:nvSpPr>
          <p:cNvPr id="2" name="Slide Number Placeholder 1">
            <a:extLst>
              <a:ext uri="{FF2B5EF4-FFF2-40B4-BE49-F238E27FC236}">
                <a16:creationId xmlns:a16="http://schemas.microsoft.com/office/drawing/2014/main" id="{3A7D7B57-71C8-C3C6-4B76-3717A8103EE2}"/>
              </a:ext>
            </a:extLst>
          </p:cNvPr>
          <p:cNvSpPr>
            <a:spLocks noGrp="1"/>
          </p:cNvSpPr>
          <p:nvPr>
            <p:ph type="sldNum" sz="quarter" idx="4"/>
          </p:nvPr>
        </p:nvSpPr>
        <p:spPr/>
        <p:txBody>
          <a:bodyPr/>
          <a:lstStyle/>
          <a:p>
            <a:fld id="{6E6030FC-FB78-5E4D-92EA-5D9433591EA9}" type="slidenum">
              <a:rPr lang="en-US" smtClean="0"/>
              <a:pPr/>
              <a:t>17</a:t>
            </a:fld>
            <a:endParaRPr lang="en-US" dirty="0"/>
          </a:p>
        </p:txBody>
      </p:sp>
    </p:spTree>
    <p:extLst>
      <p:ext uri="{BB962C8B-B14F-4D97-AF65-F5344CB8AC3E}">
        <p14:creationId xmlns:p14="http://schemas.microsoft.com/office/powerpoint/2010/main" val="673668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76DF97-4A56-7F06-78D9-6DAA24977B85}"/>
              </a:ext>
            </a:extLst>
          </p:cNvPr>
          <p:cNvSpPr>
            <a:spLocks noGrp="1"/>
          </p:cNvSpPr>
          <p:nvPr>
            <p:ph type="title"/>
          </p:nvPr>
        </p:nvSpPr>
        <p:spPr/>
        <p:txBody>
          <a:bodyPr/>
          <a:lstStyle/>
          <a:p>
            <a:r>
              <a:rPr lang="en-US" dirty="0"/>
              <a:t>Conservatorship</a:t>
            </a:r>
          </a:p>
        </p:txBody>
      </p:sp>
      <p:sp>
        <p:nvSpPr>
          <p:cNvPr id="2" name="Slide Number Placeholder 1">
            <a:extLst>
              <a:ext uri="{FF2B5EF4-FFF2-40B4-BE49-F238E27FC236}">
                <a16:creationId xmlns:a16="http://schemas.microsoft.com/office/drawing/2014/main" id="{5E91A4E3-C12D-2A3E-643B-93ECE7D1ED32}"/>
              </a:ext>
            </a:extLst>
          </p:cNvPr>
          <p:cNvSpPr>
            <a:spLocks noGrp="1"/>
          </p:cNvSpPr>
          <p:nvPr>
            <p:ph type="sldNum" sz="quarter" idx="4"/>
          </p:nvPr>
        </p:nvSpPr>
        <p:spPr/>
        <p:txBody>
          <a:bodyPr/>
          <a:lstStyle/>
          <a:p>
            <a:fld id="{6E6030FC-FB78-5E4D-92EA-5D9433591EA9}" type="slidenum">
              <a:rPr lang="en-US" smtClean="0"/>
              <a:pPr/>
              <a:t>18</a:t>
            </a:fld>
            <a:endParaRPr lang="en-US" dirty="0"/>
          </a:p>
        </p:txBody>
      </p:sp>
      <p:sp>
        <p:nvSpPr>
          <p:cNvPr id="7" name="TextBox 6">
            <a:extLst>
              <a:ext uri="{FF2B5EF4-FFF2-40B4-BE49-F238E27FC236}">
                <a16:creationId xmlns:a16="http://schemas.microsoft.com/office/drawing/2014/main" id="{7A63A01A-6CF1-2E9E-1762-922AA9E1C74D}"/>
              </a:ext>
            </a:extLst>
          </p:cNvPr>
          <p:cNvSpPr txBox="1"/>
          <p:nvPr/>
        </p:nvSpPr>
        <p:spPr>
          <a:xfrm>
            <a:off x="787400" y="1314103"/>
            <a:ext cx="10972800" cy="1477328"/>
          </a:xfrm>
          <a:prstGeom prst="rect">
            <a:avLst/>
          </a:prstGeom>
          <a:noFill/>
        </p:spPr>
        <p:txBody>
          <a:bodyPr wrap="square">
            <a:spAutoFit/>
          </a:bodyPr>
          <a:lstStyle/>
          <a:p>
            <a:r>
              <a:rPr lang="en-US" dirty="0">
                <a:solidFill>
                  <a:schemeClr val="bg2">
                    <a:lumMod val="10000"/>
                  </a:schemeClr>
                </a:solidFill>
                <a:effectLst/>
                <a:ea typeface="Times New Roman" panose="02020603050405020304" pitchFamily="18" charset="0"/>
              </a:rPr>
              <a:t>As Sub-Committees mature, some may reach stasis where there is no requirement to create new model content or exchanges. Additionally, there may be circumstances where a Sub-Committee is suspended, terminated, or otherwise becomes dormant. If a Sub-Committee is inactive, or without a Chair, or dormant for an extended period (6-12 months or as determined by the NBAC TSC), the NBAC TSC may retire the Sub-Committee and act as conservator for the Sub-Committee’s Domain Space model content.</a:t>
            </a:r>
            <a:endParaRPr lang="en-US" dirty="0">
              <a:solidFill>
                <a:schemeClr val="bg2">
                  <a:lumMod val="10000"/>
                </a:schemeClr>
              </a:solidFill>
            </a:endParaRPr>
          </a:p>
        </p:txBody>
      </p:sp>
    </p:spTree>
    <p:extLst>
      <p:ext uri="{BB962C8B-B14F-4D97-AF65-F5344CB8AC3E}">
        <p14:creationId xmlns:p14="http://schemas.microsoft.com/office/powerpoint/2010/main" val="2933314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57BDD2-4DAD-4D42-82F6-97C282451A4F}"/>
              </a:ext>
            </a:extLst>
          </p:cNvPr>
          <p:cNvSpPr>
            <a:spLocks noGrp="1"/>
          </p:cNvSpPr>
          <p:nvPr>
            <p:ph type="title"/>
          </p:nvPr>
        </p:nvSpPr>
        <p:spPr>
          <a:xfrm>
            <a:off x="838200" y="365126"/>
            <a:ext cx="10515600" cy="484620"/>
          </a:xfrm>
        </p:spPr>
        <p:txBody>
          <a:bodyPr>
            <a:normAutofit fontScale="90000"/>
          </a:bodyPr>
          <a:lstStyle/>
          <a:p>
            <a:r>
              <a:rPr lang="en-US" b="1" dirty="0">
                <a:latin typeface="Arial" panose="020B0604020202020204" pitchFamily="34" charset="0"/>
                <a:cs typeface="Arial" panose="020B0604020202020204" pitchFamily="34" charset="0"/>
              </a:rPr>
              <a:t>Retiring a Domain Space Sub-Committee </a:t>
            </a:r>
          </a:p>
        </p:txBody>
      </p:sp>
      <p:sp>
        <p:nvSpPr>
          <p:cNvPr id="7" name="TextBox 6">
            <a:extLst>
              <a:ext uri="{FF2B5EF4-FFF2-40B4-BE49-F238E27FC236}">
                <a16:creationId xmlns:a16="http://schemas.microsoft.com/office/drawing/2014/main" id="{77F31355-92EB-4A94-94BF-1786DD81BD86}"/>
              </a:ext>
            </a:extLst>
          </p:cNvPr>
          <p:cNvSpPr txBox="1"/>
          <p:nvPr/>
        </p:nvSpPr>
        <p:spPr>
          <a:xfrm>
            <a:off x="168995" y="1414022"/>
            <a:ext cx="2272936" cy="138499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Sub-Committee (SC) Chair informs NBAC TSC of Intent to retire Sub-Committee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Vacant Sub-Committee Chair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Sub-Committee assessed to be in-active</a:t>
            </a:r>
          </a:p>
        </p:txBody>
      </p:sp>
      <p:sp>
        <p:nvSpPr>
          <p:cNvPr id="8" name="Flowchart: Terminator 7">
            <a:extLst>
              <a:ext uri="{FF2B5EF4-FFF2-40B4-BE49-F238E27FC236}">
                <a16:creationId xmlns:a16="http://schemas.microsoft.com/office/drawing/2014/main" id="{AB3016C9-F5A0-421E-B873-DA606AF6F194}"/>
              </a:ext>
            </a:extLst>
          </p:cNvPr>
          <p:cNvSpPr/>
          <p:nvPr/>
        </p:nvSpPr>
        <p:spPr>
          <a:xfrm>
            <a:off x="213345" y="3171704"/>
            <a:ext cx="674915" cy="38317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Start</a:t>
            </a:r>
          </a:p>
        </p:txBody>
      </p:sp>
      <p:sp>
        <p:nvSpPr>
          <p:cNvPr id="10" name="Flowchart: Predefined Process 9">
            <a:extLst>
              <a:ext uri="{FF2B5EF4-FFF2-40B4-BE49-F238E27FC236}">
                <a16:creationId xmlns:a16="http://schemas.microsoft.com/office/drawing/2014/main" id="{7957C1E7-0E18-41E7-A166-EB04ADCAA638}"/>
              </a:ext>
            </a:extLst>
          </p:cNvPr>
          <p:cNvSpPr/>
          <p:nvPr/>
        </p:nvSpPr>
        <p:spPr>
          <a:xfrm>
            <a:off x="1201769" y="2916425"/>
            <a:ext cx="1201783" cy="893735"/>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Investigation &amp; Assessment</a:t>
            </a:r>
          </a:p>
        </p:txBody>
      </p:sp>
      <p:sp>
        <p:nvSpPr>
          <p:cNvPr id="11" name="TextBox 10">
            <a:extLst>
              <a:ext uri="{FF2B5EF4-FFF2-40B4-BE49-F238E27FC236}">
                <a16:creationId xmlns:a16="http://schemas.microsoft.com/office/drawing/2014/main" id="{BB90B90F-0913-4BDA-84F6-9F71AB05277E}"/>
              </a:ext>
            </a:extLst>
          </p:cNvPr>
          <p:cNvSpPr txBox="1"/>
          <p:nvPr/>
        </p:nvSpPr>
        <p:spPr>
          <a:xfrm flipH="1">
            <a:off x="888260" y="4065315"/>
            <a:ext cx="183533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NBAC TSC Chair/Co-Chairs investigates Sub-Committee and assesses status</a:t>
            </a:r>
          </a:p>
        </p:txBody>
      </p:sp>
      <p:sp>
        <p:nvSpPr>
          <p:cNvPr id="12" name="Flowchart: Decision 11">
            <a:extLst>
              <a:ext uri="{FF2B5EF4-FFF2-40B4-BE49-F238E27FC236}">
                <a16:creationId xmlns:a16="http://schemas.microsoft.com/office/drawing/2014/main" id="{6DA74574-9FCD-4109-AAE1-51E09DFA4186}"/>
              </a:ext>
            </a:extLst>
          </p:cNvPr>
          <p:cNvSpPr/>
          <p:nvPr/>
        </p:nvSpPr>
        <p:spPr>
          <a:xfrm>
            <a:off x="2723593" y="2850882"/>
            <a:ext cx="1262744" cy="102482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Inactive</a:t>
            </a:r>
          </a:p>
        </p:txBody>
      </p:sp>
      <p:sp>
        <p:nvSpPr>
          <p:cNvPr id="14" name="Flowchart: Document 13">
            <a:extLst>
              <a:ext uri="{FF2B5EF4-FFF2-40B4-BE49-F238E27FC236}">
                <a16:creationId xmlns:a16="http://schemas.microsoft.com/office/drawing/2014/main" id="{9CA41CBA-36DD-40B2-BA05-A8FD1DA1E4BD}"/>
              </a:ext>
            </a:extLst>
          </p:cNvPr>
          <p:cNvSpPr/>
          <p:nvPr/>
        </p:nvSpPr>
        <p:spPr>
          <a:xfrm>
            <a:off x="4306378" y="2975566"/>
            <a:ext cx="914400" cy="77545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Document</a:t>
            </a:r>
          </a:p>
        </p:txBody>
      </p:sp>
      <p:sp>
        <p:nvSpPr>
          <p:cNvPr id="15" name="TextBox 14">
            <a:extLst>
              <a:ext uri="{FF2B5EF4-FFF2-40B4-BE49-F238E27FC236}">
                <a16:creationId xmlns:a16="http://schemas.microsoft.com/office/drawing/2014/main" id="{E5F810E3-F9A2-4F63-8804-849B7AA6F0B9}"/>
              </a:ext>
            </a:extLst>
          </p:cNvPr>
          <p:cNvSpPr txBox="1"/>
          <p:nvPr/>
        </p:nvSpPr>
        <p:spPr>
          <a:xfrm>
            <a:off x="3989605" y="1414022"/>
            <a:ext cx="182226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Document assessment results &amp; inform PGB if inactive </a:t>
            </a:r>
          </a:p>
        </p:txBody>
      </p:sp>
      <p:sp>
        <p:nvSpPr>
          <p:cNvPr id="16" name="Flowchart: Process 15">
            <a:extLst>
              <a:ext uri="{FF2B5EF4-FFF2-40B4-BE49-F238E27FC236}">
                <a16:creationId xmlns:a16="http://schemas.microsoft.com/office/drawing/2014/main" id="{D100307E-0890-45A9-8A64-F88CDD1B3B3B}"/>
              </a:ext>
            </a:extLst>
          </p:cNvPr>
          <p:cNvSpPr/>
          <p:nvPr/>
        </p:nvSpPr>
        <p:spPr>
          <a:xfrm>
            <a:off x="5551714" y="3030982"/>
            <a:ext cx="1088572" cy="6646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Formulate Alternatives</a:t>
            </a:r>
          </a:p>
        </p:txBody>
      </p:sp>
      <p:sp>
        <p:nvSpPr>
          <p:cNvPr id="17" name="TextBox 16">
            <a:extLst>
              <a:ext uri="{FF2B5EF4-FFF2-40B4-BE49-F238E27FC236}">
                <a16:creationId xmlns:a16="http://schemas.microsoft.com/office/drawing/2014/main" id="{784605BE-C68C-4DC3-BFC4-59E6D5FFFE5F}"/>
              </a:ext>
            </a:extLst>
          </p:cNvPr>
          <p:cNvSpPr txBox="1"/>
          <p:nvPr/>
        </p:nvSpPr>
        <p:spPr>
          <a:xfrm>
            <a:off x="5047801" y="4065315"/>
            <a:ext cx="2074607" cy="461665"/>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Mentorship/remediation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Conservatorship</a:t>
            </a:r>
          </a:p>
        </p:txBody>
      </p:sp>
      <p:sp>
        <p:nvSpPr>
          <p:cNvPr id="18" name="Flowchart: Process 17">
            <a:extLst>
              <a:ext uri="{FF2B5EF4-FFF2-40B4-BE49-F238E27FC236}">
                <a16:creationId xmlns:a16="http://schemas.microsoft.com/office/drawing/2014/main" id="{204AA697-3456-4660-A7D9-7F3E81FACC8F}"/>
              </a:ext>
            </a:extLst>
          </p:cNvPr>
          <p:cNvSpPr/>
          <p:nvPr/>
        </p:nvSpPr>
        <p:spPr>
          <a:xfrm>
            <a:off x="6949432" y="3037513"/>
            <a:ext cx="1088572" cy="6646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Consult</a:t>
            </a:r>
          </a:p>
        </p:txBody>
      </p:sp>
      <p:sp>
        <p:nvSpPr>
          <p:cNvPr id="19" name="TextBox 18">
            <a:extLst>
              <a:ext uri="{FF2B5EF4-FFF2-40B4-BE49-F238E27FC236}">
                <a16:creationId xmlns:a16="http://schemas.microsoft.com/office/drawing/2014/main" id="{513BC7D5-BC18-40E6-AB10-C19C56ABD82C}"/>
              </a:ext>
            </a:extLst>
          </p:cNvPr>
          <p:cNvSpPr txBox="1"/>
          <p:nvPr/>
        </p:nvSpPr>
        <p:spPr>
          <a:xfrm>
            <a:off x="6756176" y="1499280"/>
            <a:ext cx="14750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Consult with PGB/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Sub-Committee</a:t>
            </a:r>
          </a:p>
        </p:txBody>
      </p:sp>
      <p:sp>
        <p:nvSpPr>
          <p:cNvPr id="20" name="Flowchart: Decision 19">
            <a:extLst>
              <a:ext uri="{FF2B5EF4-FFF2-40B4-BE49-F238E27FC236}">
                <a16:creationId xmlns:a16="http://schemas.microsoft.com/office/drawing/2014/main" id="{5F76CA9A-289A-4266-BAE0-F4FB5ED81FEC}"/>
              </a:ext>
            </a:extLst>
          </p:cNvPr>
          <p:cNvSpPr/>
          <p:nvPr/>
        </p:nvSpPr>
        <p:spPr>
          <a:xfrm>
            <a:off x="8366755" y="2857411"/>
            <a:ext cx="1262744" cy="102482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Retire SC</a:t>
            </a:r>
          </a:p>
        </p:txBody>
      </p:sp>
      <p:sp>
        <p:nvSpPr>
          <p:cNvPr id="21" name="TextBox 20">
            <a:extLst>
              <a:ext uri="{FF2B5EF4-FFF2-40B4-BE49-F238E27FC236}">
                <a16:creationId xmlns:a16="http://schemas.microsoft.com/office/drawing/2014/main" id="{7EF1CBA9-758A-437A-AE69-8FC7DCB2041E}"/>
              </a:ext>
            </a:extLst>
          </p:cNvPr>
          <p:cNvSpPr txBox="1"/>
          <p:nvPr/>
        </p:nvSpPr>
        <p:spPr>
          <a:xfrm>
            <a:off x="8128444" y="5157257"/>
            <a:ext cx="1721946" cy="646331"/>
          </a:xfrm>
          <a:prstGeom prst="rect">
            <a:avLst/>
          </a:prstGeom>
          <a:noFill/>
        </p:spPr>
        <p:txBody>
          <a:bodyPr wrap="non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Provide mentorship/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remediation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Re-assess</a:t>
            </a:r>
          </a:p>
        </p:txBody>
      </p:sp>
      <p:sp>
        <p:nvSpPr>
          <p:cNvPr id="22" name="Flowchart: Process 21">
            <a:extLst>
              <a:ext uri="{FF2B5EF4-FFF2-40B4-BE49-F238E27FC236}">
                <a16:creationId xmlns:a16="http://schemas.microsoft.com/office/drawing/2014/main" id="{F3D6CA2F-DE43-48ED-AD51-160FDDBF2D63}"/>
              </a:ext>
            </a:extLst>
          </p:cNvPr>
          <p:cNvSpPr/>
          <p:nvPr/>
        </p:nvSpPr>
        <p:spPr>
          <a:xfrm>
            <a:off x="8453841" y="4099079"/>
            <a:ext cx="1088572" cy="6646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Provide Support</a:t>
            </a:r>
          </a:p>
        </p:txBody>
      </p:sp>
      <p:sp>
        <p:nvSpPr>
          <p:cNvPr id="23" name="Flowchart: Process 22">
            <a:extLst>
              <a:ext uri="{FF2B5EF4-FFF2-40B4-BE49-F238E27FC236}">
                <a16:creationId xmlns:a16="http://schemas.microsoft.com/office/drawing/2014/main" id="{6B119EDC-40C3-4B27-A0B5-50BFABD91DF1}"/>
              </a:ext>
            </a:extLst>
          </p:cNvPr>
          <p:cNvSpPr/>
          <p:nvPr/>
        </p:nvSpPr>
        <p:spPr>
          <a:xfrm>
            <a:off x="9921242" y="3037513"/>
            <a:ext cx="1088572" cy="6646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Conservatorship</a:t>
            </a:r>
          </a:p>
        </p:txBody>
      </p:sp>
      <p:sp>
        <p:nvSpPr>
          <p:cNvPr id="24" name="Flowchart: Terminator 23">
            <a:extLst>
              <a:ext uri="{FF2B5EF4-FFF2-40B4-BE49-F238E27FC236}">
                <a16:creationId xmlns:a16="http://schemas.microsoft.com/office/drawing/2014/main" id="{17A4B53C-8B12-4D2F-A787-22D28676F58F}"/>
              </a:ext>
            </a:extLst>
          </p:cNvPr>
          <p:cNvSpPr/>
          <p:nvPr/>
        </p:nvSpPr>
        <p:spPr>
          <a:xfrm>
            <a:off x="11292837" y="3171701"/>
            <a:ext cx="674915" cy="38317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Stop</a:t>
            </a:r>
          </a:p>
        </p:txBody>
      </p:sp>
      <p:sp>
        <p:nvSpPr>
          <p:cNvPr id="25" name="TextBox 24">
            <a:extLst>
              <a:ext uri="{FF2B5EF4-FFF2-40B4-BE49-F238E27FC236}">
                <a16:creationId xmlns:a16="http://schemas.microsoft.com/office/drawing/2014/main" id="{7C7BB387-7515-4708-9722-1FE18BC3C19D}"/>
              </a:ext>
            </a:extLst>
          </p:cNvPr>
          <p:cNvSpPr txBox="1"/>
          <p:nvPr/>
        </p:nvSpPr>
        <p:spPr>
          <a:xfrm>
            <a:off x="8853750" y="1488034"/>
            <a:ext cx="2256195" cy="646331"/>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Retire Sub-Committee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Arial"/>
              </a:rPr>
              <a:t>Place model content in </a:t>
            </a:r>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conservatorship of NBAC TSC</a:t>
            </a:r>
          </a:p>
        </p:txBody>
      </p:sp>
      <p:sp>
        <p:nvSpPr>
          <p:cNvPr id="26" name="Flowchart: Terminator 25">
            <a:extLst>
              <a:ext uri="{FF2B5EF4-FFF2-40B4-BE49-F238E27FC236}">
                <a16:creationId xmlns:a16="http://schemas.microsoft.com/office/drawing/2014/main" id="{56B663A7-2A56-4E97-A846-96FFDA307739}"/>
              </a:ext>
            </a:extLst>
          </p:cNvPr>
          <p:cNvSpPr/>
          <p:nvPr/>
        </p:nvSpPr>
        <p:spPr>
          <a:xfrm>
            <a:off x="3017507" y="4104558"/>
            <a:ext cx="674915" cy="383177"/>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Stop</a:t>
            </a:r>
          </a:p>
        </p:txBody>
      </p:sp>
      <p:cxnSp>
        <p:nvCxnSpPr>
          <p:cNvPr id="28" name="Straight Arrow Connector 27">
            <a:extLst>
              <a:ext uri="{FF2B5EF4-FFF2-40B4-BE49-F238E27FC236}">
                <a16:creationId xmlns:a16="http://schemas.microsoft.com/office/drawing/2014/main" id="{310A210F-72A4-4E47-9D85-86A89117EF82}"/>
              </a:ext>
            </a:extLst>
          </p:cNvPr>
          <p:cNvCxnSpPr>
            <a:stCxn id="8" idx="3"/>
            <a:endCxn id="10" idx="1"/>
          </p:cNvCxnSpPr>
          <p:nvPr/>
        </p:nvCxnSpPr>
        <p:spPr>
          <a:xfrm flipV="1">
            <a:off x="888260" y="3363291"/>
            <a:ext cx="31350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8B40CC0-FDA2-4F1B-A8EF-D16019DF588B}"/>
              </a:ext>
            </a:extLst>
          </p:cNvPr>
          <p:cNvCxnSpPr>
            <a:stCxn id="10" idx="3"/>
            <a:endCxn id="12" idx="1"/>
          </p:cNvCxnSpPr>
          <p:nvPr/>
        </p:nvCxnSpPr>
        <p:spPr>
          <a:xfrm flipV="1">
            <a:off x="2403552" y="3363292"/>
            <a:ext cx="32004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2C1D285-F2E4-4D04-A118-D0BBF4A437FE}"/>
              </a:ext>
            </a:extLst>
          </p:cNvPr>
          <p:cNvCxnSpPr>
            <a:stCxn id="12" idx="3"/>
            <a:endCxn id="14" idx="1"/>
          </p:cNvCxnSpPr>
          <p:nvPr/>
        </p:nvCxnSpPr>
        <p:spPr>
          <a:xfrm>
            <a:off x="3986337" y="3363292"/>
            <a:ext cx="320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19D4EA-1D4E-4F9C-B1E0-52F6F1D38ED7}"/>
              </a:ext>
            </a:extLst>
          </p:cNvPr>
          <p:cNvCxnSpPr>
            <a:stCxn id="14" idx="3"/>
            <a:endCxn id="16" idx="1"/>
          </p:cNvCxnSpPr>
          <p:nvPr/>
        </p:nvCxnSpPr>
        <p:spPr>
          <a:xfrm flipV="1">
            <a:off x="5220778" y="3363291"/>
            <a:ext cx="3309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BFAA8D5-97A9-436B-9FF2-BA542BF79A94}"/>
              </a:ext>
            </a:extLst>
          </p:cNvPr>
          <p:cNvCxnSpPr>
            <a:stCxn id="16" idx="3"/>
            <a:endCxn id="18" idx="1"/>
          </p:cNvCxnSpPr>
          <p:nvPr/>
        </p:nvCxnSpPr>
        <p:spPr>
          <a:xfrm>
            <a:off x="6640286" y="3363291"/>
            <a:ext cx="309146" cy="6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389E21E-E8AE-42E1-A471-6940AC620C9E}"/>
              </a:ext>
            </a:extLst>
          </p:cNvPr>
          <p:cNvCxnSpPr>
            <a:stCxn id="18" idx="3"/>
            <a:endCxn id="20" idx="1"/>
          </p:cNvCxnSpPr>
          <p:nvPr/>
        </p:nvCxnSpPr>
        <p:spPr>
          <a:xfrm flipV="1">
            <a:off x="8038004" y="3369821"/>
            <a:ext cx="32875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44F8033-FB4F-4531-86D5-10192F17ECE1}"/>
              </a:ext>
            </a:extLst>
          </p:cNvPr>
          <p:cNvCxnSpPr>
            <a:stCxn id="20" idx="3"/>
            <a:endCxn id="23" idx="1"/>
          </p:cNvCxnSpPr>
          <p:nvPr/>
        </p:nvCxnSpPr>
        <p:spPr>
          <a:xfrm>
            <a:off x="9629499" y="3369821"/>
            <a:ext cx="2917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577726C-7295-4936-BD7F-626B3973D548}"/>
              </a:ext>
            </a:extLst>
          </p:cNvPr>
          <p:cNvCxnSpPr>
            <a:stCxn id="23" idx="3"/>
            <a:endCxn id="24" idx="1"/>
          </p:cNvCxnSpPr>
          <p:nvPr/>
        </p:nvCxnSpPr>
        <p:spPr>
          <a:xfrm flipV="1">
            <a:off x="11009814" y="3363290"/>
            <a:ext cx="283023" cy="65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8A73979-A511-41F0-A110-D1E8738D9E54}"/>
              </a:ext>
            </a:extLst>
          </p:cNvPr>
          <p:cNvCxnSpPr>
            <a:stCxn id="20" idx="2"/>
            <a:endCxn id="22" idx="0"/>
          </p:cNvCxnSpPr>
          <p:nvPr/>
        </p:nvCxnSpPr>
        <p:spPr>
          <a:xfrm>
            <a:off x="8998127" y="3882231"/>
            <a:ext cx="0" cy="216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27807F9-2FCF-4C93-B45F-19AA55036E98}"/>
              </a:ext>
            </a:extLst>
          </p:cNvPr>
          <p:cNvCxnSpPr>
            <a:stCxn id="12" idx="2"/>
            <a:endCxn id="26" idx="0"/>
          </p:cNvCxnSpPr>
          <p:nvPr/>
        </p:nvCxnSpPr>
        <p:spPr>
          <a:xfrm>
            <a:off x="3354965" y="3875702"/>
            <a:ext cx="0" cy="228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414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2FD25-E4B1-4206-9CFF-199D8C0A6A30}"/>
              </a:ext>
            </a:extLst>
          </p:cNvPr>
          <p:cNvSpPr>
            <a:spLocks noGrp="1"/>
          </p:cNvSpPr>
          <p:nvPr>
            <p:ph type="title"/>
          </p:nvPr>
        </p:nvSpPr>
        <p:spPr/>
        <p:txBody>
          <a:bodyPr/>
          <a:lstStyle/>
          <a:p>
            <a:r>
              <a:rPr lang="en-US" dirty="0"/>
              <a:t>Making the most of our session</a:t>
            </a:r>
          </a:p>
        </p:txBody>
      </p:sp>
      <p:sp>
        <p:nvSpPr>
          <p:cNvPr id="4" name="Slide Number Placeholder 3">
            <a:extLst>
              <a:ext uri="{FF2B5EF4-FFF2-40B4-BE49-F238E27FC236}">
                <a16:creationId xmlns:a16="http://schemas.microsoft.com/office/drawing/2014/main" id="{13C37834-AA36-4481-A356-38FD42D25813}"/>
              </a:ext>
            </a:extLst>
          </p:cNvPr>
          <p:cNvSpPr>
            <a:spLocks noGrp="1"/>
          </p:cNvSpPr>
          <p:nvPr>
            <p:ph type="sldNum" sz="quarter" idx="4"/>
          </p:nvPr>
        </p:nvSpPr>
        <p:spPr/>
        <p:txBody>
          <a:bodyPr/>
          <a:lstStyle/>
          <a:p>
            <a:fld id="{6E6030FC-FB78-5E4D-92EA-5D9433591EA9}" type="slidenum">
              <a:rPr lang="en-US" smtClean="0"/>
              <a:pPr/>
              <a:t>2</a:t>
            </a:fld>
            <a:endParaRPr lang="en-US" dirty="0"/>
          </a:p>
        </p:txBody>
      </p:sp>
      <p:pic>
        <p:nvPicPr>
          <p:cNvPr id="6" name="Picture 5">
            <a:extLst>
              <a:ext uri="{FF2B5EF4-FFF2-40B4-BE49-F238E27FC236}">
                <a16:creationId xmlns:a16="http://schemas.microsoft.com/office/drawing/2014/main" id="{D9C3AAC7-F47A-4904-A918-E9FB738273D2}"/>
              </a:ext>
            </a:extLst>
          </p:cNvPr>
          <p:cNvPicPr>
            <a:picLocks noChangeAspect="1"/>
          </p:cNvPicPr>
          <p:nvPr/>
        </p:nvPicPr>
        <p:blipFill>
          <a:blip r:embed="rId3"/>
          <a:stretch>
            <a:fillRect/>
          </a:stretch>
        </p:blipFill>
        <p:spPr>
          <a:xfrm>
            <a:off x="1693763" y="793954"/>
            <a:ext cx="8914452" cy="6060521"/>
          </a:xfrm>
          <a:prstGeom prst="rect">
            <a:avLst/>
          </a:prstGeom>
        </p:spPr>
      </p:pic>
    </p:spTree>
    <p:extLst>
      <p:ext uri="{BB962C8B-B14F-4D97-AF65-F5344CB8AC3E}">
        <p14:creationId xmlns:p14="http://schemas.microsoft.com/office/powerpoint/2010/main" val="1501914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F4276-8CEF-40BF-960F-9FF981756D82}"/>
              </a:ext>
            </a:extLst>
          </p:cNvPr>
          <p:cNvSpPr>
            <a:spLocks noGrp="1"/>
          </p:cNvSpPr>
          <p:nvPr>
            <p:ph type="title"/>
          </p:nvPr>
        </p:nvSpPr>
        <p:spPr/>
        <p:txBody>
          <a:bodyPr/>
          <a:lstStyle/>
          <a:p>
            <a:r>
              <a:rPr lang="en-US" dirty="0"/>
              <a:t>Niem version 6.0 update</a:t>
            </a:r>
          </a:p>
        </p:txBody>
      </p:sp>
      <p:sp>
        <p:nvSpPr>
          <p:cNvPr id="4" name="Slide Number Placeholder 3">
            <a:extLst>
              <a:ext uri="{FF2B5EF4-FFF2-40B4-BE49-F238E27FC236}">
                <a16:creationId xmlns:a16="http://schemas.microsoft.com/office/drawing/2014/main" id="{257E0E07-8AEF-4B3B-A240-4A6910A7E21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aphicFrame>
        <p:nvGraphicFramePr>
          <p:cNvPr id="3" name="Table 4">
            <a:extLst>
              <a:ext uri="{FF2B5EF4-FFF2-40B4-BE49-F238E27FC236}">
                <a16:creationId xmlns:a16="http://schemas.microsoft.com/office/drawing/2014/main" id="{77908CAC-CFB1-4732-9CD9-0BF50888CE50}"/>
              </a:ext>
            </a:extLst>
          </p:cNvPr>
          <p:cNvGraphicFramePr>
            <a:graphicFrameLocks noGrp="1"/>
          </p:cNvGraphicFramePr>
          <p:nvPr>
            <p:extLst>
              <p:ext uri="{D42A27DB-BD31-4B8C-83A1-F6EECF244321}">
                <p14:modId xmlns:p14="http://schemas.microsoft.com/office/powerpoint/2010/main" val="1203852235"/>
              </p:ext>
            </p:extLst>
          </p:nvPr>
        </p:nvGraphicFramePr>
        <p:xfrm>
          <a:off x="609600" y="1116556"/>
          <a:ext cx="10780159" cy="3413760"/>
        </p:xfrm>
        <a:graphic>
          <a:graphicData uri="http://schemas.openxmlformats.org/drawingml/2006/table">
            <a:tbl>
              <a:tblPr firstRow="1" bandRow="1">
                <a:tableStyleId>{9D7B26C5-4107-4FEC-AEDC-1716B250A1EF}</a:tableStyleId>
              </a:tblPr>
              <a:tblGrid>
                <a:gridCol w="3538702">
                  <a:extLst>
                    <a:ext uri="{9D8B030D-6E8A-4147-A177-3AD203B41FA5}">
                      <a16:colId xmlns:a16="http://schemas.microsoft.com/office/drawing/2014/main" val="1828854126"/>
                    </a:ext>
                  </a:extLst>
                </a:gridCol>
                <a:gridCol w="7241457">
                  <a:extLst>
                    <a:ext uri="{9D8B030D-6E8A-4147-A177-3AD203B41FA5}">
                      <a16:colId xmlns:a16="http://schemas.microsoft.com/office/drawing/2014/main" val="3591562753"/>
                    </a:ext>
                  </a:extLst>
                </a:gridCol>
              </a:tblGrid>
              <a:tr h="370840">
                <a:tc>
                  <a:txBody>
                    <a:bodyPr/>
                    <a:lstStyle/>
                    <a:p>
                      <a:r>
                        <a:rPr lang="en-US" dirty="0">
                          <a:solidFill>
                            <a:schemeClr val="bg1"/>
                          </a:solidFill>
                        </a:rPr>
                        <a:t>Content Changes</a:t>
                      </a:r>
                    </a:p>
                  </a:txBody>
                  <a:tcPr>
                    <a:solidFill>
                      <a:srgbClr val="004486"/>
                    </a:solidFill>
                  </a:tcPr>
                </a:tc>
                <a:tc>
                  <a:txBody>
                    <a:bodyPr/>
                    <a:lstStyle/>
                    <a:p>
                      <a:endParaRPr lang="en-US" dirty="0"/>
                    </a:p>
                  </a:txBody>
                  <a:tcPr>
                    <a:solidFill>
                      <a:srgbClr val="004486"/>
                    </a:solidFill>
                  </a:tcPr>
                </a:tc>
                <a:extLst>
                  <a:ext uri="{0D108BD9-81ED-4DB2-BD59-A6C34878D82A}">
                    <a16:rowId xmlns:a16="http://schemas.microsoft.com/office/drawing/2014/main" val="4119466573"/>
                  </a:ext>
                </a:extLst>
              </a:tr>
              <a:tr h="370840">
                <a:tc>
                  <a:txBody>
                    <a:bodyPr/>
                    <a:lstStyle/>
                    <a:p>
                      <a:r>
                        <a:rPr lang="en-US" b="1" dirty="0">
                          <a:solidFill>
                            <a:schemeClr val="tx1">
                              <a:lumMod val="50000"/>
                            </a:schemeClr>
                          </a:solidFill>
                        </a:rPr>
                        <a:t>Core</a:t>
                      </a:r>
                    </a:p>
                  </a:txBody>
                  <a:tcPr/>
                </a:tc>
                <a:tc>
                  <a:txBody>
                    <a:bodyPr/>
                    <a:lstStyle/>
                    <a:p>
                      <a:r>
                        <a:rPr lang="en-US" dirty="0">
                          <a:solidFill>
                            <a:schemeClr val="tx1">
                              <a:lumMod val="50000"/>
                            </a:schemeClr>
                          </a:solidFill>
                        </a:rPr>
                        <a:t>Digital identity additions</a:t>
                      </a:r>
                    </a:p>
                  </a:txBody>
                  <a:tcPr/>
                </a:tc>
                <a:extLst>
                  <a:ext uri="{0D108BD9-81ED-4DB2-BD59-A6C34878D82A}">
                    <a16:rowId xmlns:a16="http://schemas.microsoft.com/office/drawing/2014/main" val="3581506078"/>
                  </a:ext>
                </a:extLst>
              </a:tr>
              <a:tr h="370840">
                <a:tc>
                  <a:txBody>
                    <a:bodyPr/>
                    <a:lstStyle/>
                    <a:p>
                      <a:r>
                        <a:rPr lang="en-US" b="1" dirty="0">
                          <a:solidFill>
                            <a:schemeClr val="tx1">
                              <a:lumMod val="50000"/>
                            </a:schemeClr>
                          </a:solidFill>
                        </a:rPr>
                        <a:t>International Human Services</a:t>
                      </a:r>
                    </a:p>
                  </a:txBody>
                  <a:tcPr/>
                </a:tc>
                <a:tc>
                  <a:txBody>
                    <a:bodyPr/>
                    <a:lstStyle/>
                    <a:p>
                      <a:r>
                        <a:rPr lang="en-US" dirty="0">
                          <a:solidFill>
                            <a:schemeClr val="tx1">
                              <a:lumMod val="50000"/>
                            </a:schemeClr>
                          </a:solidFill>
                        </a:rPr>
                        <a:t>New domain</a:t>
                      </a:r>
                    </a:p>
                  </a:txBody>
                  <a:tcPr/>
                </a:tc>
                <a:extLst>
                  <a:ext uri="{0D108BD9-81ED-4DB2-BD59-A6C34878D82A}">
                    <a16:rowId xmlns:a16="http://schemas.microsoft.com/office/drawing/2014/main" val="1375969576"/>
                  </a:ext>
                </a:extLst>
              </a:tr>
              <a:tr h="370840">
                <a:tc>
                  <a:txBody>
                    <a:bodyPr/>
                    <a:lstStyle/>
                    <a:p>
                      <a:r>
                        <a:rPr lang="en-US" b="1" dirty="0">
                          <a:solidFill>
                            <a:schemeClr val="tx1">
                              <a:lumMod val="50000"/>
                            </a:schemeClr>
                          </a:solidFill>
                        </a:rPr>
                        <a:t>Justice</a:t>
                      </a:r>
                    </a:p>
                  </a:txBody>
                  <a:tcPr/>
                </a:tc>
                <a:tc>
                  <a:txBody>
                    <a:bodyPr/>
                    <a:lstStyle/>
                    <a:p>
                      <a:r>
                        <a:rPr lang="en-US" dirty="0">
                          <a:solidFill>
                            <a:schemeClr val="tx1">
                              <a:lumMod val="50000"/>
                            </a:schemeClr>
                          </a:solidFill>
                        </a:rPr>
                        <a:t>National Crime Information Center (NCIC) code updates</a:t>
                      </a:r>
                    </a:p>
                  </a:txBody>
                  <a:tcPr/>
                </a:tc>
                <a:extLst>
                  <a:ext uri="{0D108BD9-81ED-4DB2-BD59-A6C34878D82A}">
                    <a16:rowId xmlns:a16="http://schemas.microsoft.com/office/drawing/2014/main" val="2536808042"/>
                  </a:ext>
                </a:extLst>
              </a:tr>
              <a:tr h="370840">
                <a:tc>
                  <a:txBody>
                    <a:bodyPr/>
                    <a:lstStyle/>
                    <a:p>
                      <a:r>
                        <a:rPr lang="en-US" b="1" dirty="0">
                          <a:solidFill>
                            <a:schemeClr val="tx1">
                              <a:lumMod val="50000"/>
                            </a:schemeClr>
                          </a:solidFill>
                        </a:rPr>
                        <a:t>MilOps</a:t>
                      </a:r>
                    </a:p>
                  </a:txBody>
                  <a:tcPr/>
                </a:tc>
                <a:tc>
                  <a:txBody>
                    <a:bodyPr/>
                    <a:lstStyle/>
                    <a:p>
                      <a:r>
                        <a:rPr lang="en-US" dirty="0">
                          <a:solidFill>
                            <a:schemeClr val="tx1">
                              <a:lumMod val="50000"/>
                            </a:schemeClr>
                          </a:solidFill>
                        </a:rPr>
                        <a:t>Minimum Essential Metadata updates</a:t>
                      </a:r>
                    </a:p>
                  </a:txBody>
                  <a:tcPr/>
                </a:tc>
                <a:extLst>
                  <a:ext uri="{0D108BD9-81ED-4DB2-BD59-A6C34878D82A}">
                    <a16:rowId xmlns:a16="http://schemas.microsoft.com/office/drawing/2014/main" val="2539336442"/>
                  </a:ext>
                </a:extLst>
              </a:tr>
              <a:tr h="370840">
                <a:tc>
                  <a:txBody>
                    <a:bodyPr/>
                    <a:lstStyle/>
                    <a:p>
                      <a:r>
                        <a:rPr lang="en-US" b="1" dirty="0">
                          <a:solidFill>
                            <a:schemeClr val="tx1">
                              <a:lumMod val="50000"/>
                            </a:schemeClr>
                          </a:solidFill>
                        </a:rPr>
                        <a:t>Surface Transportation</a:t>
                      </a:r>
                    </a:p>
                  </a:txBody>
                  <a:tcPr/>
                </a:tc>
                <a:tc>
                  <a:txBody>
                    <a:bodyPr/>
                    <a:lstStyle/>
                    <a:p>
                      <a:r>
                        <a:rPr lang="en-US" dirty="0">
                          <a:solidFill>
                            <a:schemeClr val="tx1">
                              <a:lumMod val="50000"/>
                            </a:schemeClr>
                          </a:solidFill>
                        </a:rPr>
                        <a:t>Model Minimum Uniform Crash Criteria (MMUCC) updates</a:t>
                      </a:r>
                    </a:p>
                  </a:txBody>
                  <a:tcPr/>
                </a:tc>
                <a:extLst>
                  <a:ext uri="{0D108BD9-81ED-4DB2-BD59-A6C34878D82A}">
                    <a16:rowId xmlns:a16="http://schemas.microsoft.com/office/drawing/2014/main" val="1624110671"/>
                  </a:ext>
                </a:extLst>
              </a:tr>
              <a:tr h="370840">
                <a:tc>
                  <a:txBody>
                    <a:bodyPr/>
                    <a:lstStyle/>
                    <a:p>
                      <a:r>
                        <a:rPr lang="en-US" b="1" dirty="0">
                          <a:solidFill>
                            <a:schemeClr val="tx1">
                              <a:lumMod val="50000"/>
                            </a:schemeClr>
                          </a:solidFill>
                        </a:rPr>
                        <a:t>General</a:t>
                      </a:r>
                    </a:p>
                  </a:txBody>
                  <a:tcPr/>
                </a:tc>
                <a:tc>
                  <a:txBody>
                    <a:bodyPr/>
                    <a:lstStyle/>
                    <a:p>
                      <a:r>
                        <a:rPr lang="en-US" dirty="0">
                          <a:solidFill>
                            <a:schemeClr val="tx1">
                              <a:lumMod val="50000"/>
                            </a:schemeClr>
                          </a:solidFill>
                        </a:rPr>
                        <a:t>NDR-related updates, including metadata, adapters, and roles</a:t>
                      </a:r>
                      <a:br>
                        <a:rPr lang="en-US" dirty="0">
                          <a:solidFill>
                            <a:schemeClr val="tx1">
                              <a:lumMod val="50000"/>
                            </a:schemeClr>
                          </a:solidFill>
                        </a:rPr>
                      </a:br>
                      <a:r>
                        <a:rPr lang="en-US" dirty="0">
                          <a:solidFill>
                            <a:schemeClr val="tx1">
                              <a:lumMod val="50000"/>
                            </a:schemeClr>
                          </a:solidFill>
                        </a:rPr>
                        <a:t>Harmonization and issue resolution</a:t>
                      </a:r>
                      <a:br>
                        <a:rPr lang="en-US" dirty="0">
                          <a:solidFill>
                            <a:schemeClr val="tx1">
                              <a:lumMod val="50000"/>
                            </a:schemeClr>
                          </a:solidFill>
                        </a:rPr>
                      </a:br>
                      <a:r>
                        <a:rPr lang="en-US" dirty="0">
                          <a:solidFill>
                            <a:schemeClr val="tx1">
                              <a:lumMod val="50000"/>
                            </a:schemeClr>
                          </a:solidFill>
                        </a:rPr>
                        <a:t>Code set updates</a:t>
                      </a:r>
                      <a:br>
                        <a:rPr lang="en-US" dirty="0">
                          <a:solidFill>
                            <a:schemeClr val="tx1">
                              <a:lumMod val="50000"/>
                            </a:schemeClr>
                          </a:solidFill>
                        </a:rPr>
                      </a:br>
                      <a:r>
                        <a:rPr lang="en-US" dirty="0">
                          <a:solidFill>
                            <a:schemeClr val="tx1">
                              <a:lumMod val="50000"/>
                            </a:schemeClr>
                          </a:solidFill>
                        </a:rPr>
                        <a:t>OASIS namespace updates</a:t>
                      </a:r>
                    </a:p>
                  </a:txBody>
                  <a:tcPr/>
                </a:tc>
                <a:extLst>
                  <a:ext uri="{0D108BD9-81ED-4DB2-BD59-A6C34878D82A}">
                    <a16:rowId xmlns:a16="http://schemas.microsoft.com/office/drawing/2014/main" val="2508618475"/>
                  </a:ext>
                </a:extLst>
              </a:tr>
            </a:tbl>
          </a:graphicData>
        </a:graphic>
      </p:graphicFrame>
      <p:graphicFrame>
        <p:nvGraphicFramePr>
          <p:cNvPr id="8" name="Table 4">
            <a:extLst>
              <a:ext uri="{FF2B5EF4-FFF2-40B4-BE49-F238E27FC236}">
                <a16:creationId xmlns:a16="http://schemas.microsoft.com/office/drawing/2014/main" id="{1A0813B1-409D-47E6-A5B3-7BE862C966F9}"/>
              </a:ext>
            </a:extLst>
          </p:cNvPr>
          <p:cNvGraphicFramePr>
            <a:graphicFrameLocks noGrp="1"/>
          </p:cNvGraphicFramePr>
          <p:nvPr>
            <p:extLst>
              <p:ext uri="{D42A27DB-BD31-4B8C-83A1-F6EECF244321}">
                <p14:modId xmlns:p14="http://schemas.microsoft.com/office/powerpoint/2010/main" val="310685541"/>
              </p:ext>
            </p:extLst>
          </p:nvPr>
        </p:nvGraphicFramePr>
        <p:xfrm>
          <a:off x="609599" y="4677830"/>
          <a:ext cx="10780159" cy="1483360"/>
        </p:xfrm>
        <a:graphic>
          <a:graphicData uri="http://schemas.openxmlformats.org/drawingml/2006/table">
            <a:tbl>
              <a:tblPr firstRow="1" bandRow="1">
                <a:tableStyleId>{9D7B26C5-4107-4FEC-AEDC-1716B250A1EF}</a:tableStyleId>
              </a:tblPr>
              <a:tblGrid>
                <a:gridCol w="3538702">
                  <a:extLst>
                    <a:ext uri="{9D8B030D-6E8A-4147-A177-3AD203B41FA5}">
                      <a16:colId xmlns:a16="http://schemas.microsoft.com/office/drawing/2014/main" val="1828854126"/>
                    </a:ext>
                  </a:extLst>
                </a:gridCol>
                <a:gridCol w="7241457">
                  <a:extLst>
                    <a:ext uri="{9D8B030D-6E8A-4147-A177-3AD203B41FA5}">
                      <a16:colId xmlns:a16="http://schemas.microsoft.com/office/drawing/2014/main" val="3591562753"/>
                    </a:ext>
                  </a:extLst>
                </a:gridCol>
              </a:tblGrid>
              <a:tr h="370840">
                <a:tc>
                  <a:txBody>
                    <a:bodyPr/>
                    <a:lstStyle/>
                    <a:p>
                      <a:r>
                        <a:rPr lang="en-US" dirty="0">
                          <a:solidFill>
                            <a:schemeClr val="bg1"/>
                          </a:solidFill>
                        </a:rPr>
                        <a:t>Schedule</a:t>
                      </a:r>
                    </a:p>
                  </a:txBody>
                  <a:tcPr>
                    <a:solidFill>
                      <a:srgbClr val="004486"/>
                    </a:solidFill>
                  </a:tcPr>
                </a:tc>
                <a:tc>
                  <a:txBody>
                    <a:bodyPr/>
                    <a:lstStyle/>
                    <a:p>
                      <a:endParaRPr lang="en-US" dirty="0"/>
                    </a:p>
                  </a:txBody>
                  <a:tcPr>
                    <a:solidFill>
                      <a:srgbClr val="004486"/>
                    </a:solidFill>
                  </a:tcPr>
                </a:tc>
                <a:extLst>
                  <a:ext uri="{0D108BD9-81ED-4DB2-BD59-A6C34878D82A}">
                    <a16:rowId xmlns:a16="http://schemas.microsoft.com/office/drawing/2014/main" val="4119466573"/>
                  </a:ext>
                </a:extLst>
              </a:tr>
              <a:tr h="370840">
                <a:tc>
                  <a:txBody>
                    <a:bodyPr/>
                    <a:lstStyle/>
                    <a:p>
                      <a:r>
                        <a:rPr lang="en-US" b="1" dirty="0">
                          <a:solidFill>
                            <a:schemeClr val="tx1">
                              <a:lumMod val="50000"/>
                            </a:schemeClr>
                          </a:solidFill>
                        </a:rPr>
                        <a:t>September</a:t>
                      </a:r>
                    </a:p>
                  </a:txBody>
                  <a:tcPr/>
                </a:tc>
                <a:tc>
                  <a:txBody>
                    <a:bodyPr/>
                    <a:lstStyle/>
                    <a:p>
                      <a:r>
                        <a:rPr lang="en-US" dirty="0">
                          <a:solidFill>
                            <a:schemeClr val="tx1">
                              <a:lumMod val="50000"/>
                            </a:schemeClr>
                          </a:solidFill>
                        </a:rPr>
                        <a:t>Project Specification Draft (PSD) 01</a:t>
                      </a:r>
                    </a:p>
                  </a:txBody>
                  <a:tcPr/>
                </a:tc>
                <a:extLst>
                  <a:ext uri="{0D108BD9-81ED-4DB2-BD59-A6C34878D82A}">
                    <a16:rowId xmlns:a16="http://schemas.microsoft.com/office/drawing/2014/main" val="3581506078"/>
                  </a:ext>
                </a:extLst>
              </a:tr>
              <a:tr h="370840">
                <a:tc>
                  <a:txBody>
                    <a:bodyPr/>
                    <a:lstStyle/>
                    <a:p>
                      <a:r>
                        <a:rPr lang="en-US" b="1" dirty="0">
                          <a:solidFill>
                            <a:schemeClr val="tx1">
                              <a:lumMod val="50000"/>
                            </a:schemeClr>
                          </a:solidFill>
                        </a:rPr>
                        <a:t>November</a:t>
                      </a:r>
                    </a:p>
                  </a:txBody>
                  <a:tcPr/>
                </a:tc>
                <a:tc>
                  <a:txBody>
                    <a:bodyPr/>
                    <a:lstStyle/>
                    <a:p>
                      <a:r>
                        <a:rPr lang="en-US" dirty="0">
                          <a:solidFill>
                            <a:schemeClr val="tx1">
                              <a:lumMod val="50000"/>
                            </a:schemeClr>
                          </a:solidFill>
                        </a:rPr>
                        <a:t>Submitted to PGB for approval as Project Specification (PS) 01</a:t>
                      </a:r>
                    </a:p>
                  </a:txBody>
                  <a:tcPr/>
                </a:tc>
                <a:extLst>
                  <a:ext uri="{0D108BD9-81ED-4DB2-BD59-A6C34878D82A}">
                    <a16:rowId xmlns:a16="http://schemas.microsoft.com/office/drawing/2014/main" val="1375969576"/>
                  </a:ext>
                </a:extLst>
              </a:tr>
              <a:tr h="370840">
                <a:tc>
                  <a:txBody>
                    <a:bodyPr/>
                    <a:lstStyle/>
                    <a:p>
                      <a:r>
                        <a:rPr lang="en-US" b="1" dirty="0">
                          <a:solidFill>
                            <a:schemeClr val="tx1">
                              <a:lumMod val="50000"/>
                            </a:schemeClr>
                          </a:solidFill>
                        </a:rPr>
                        <a:t>December</a:t>
                      </a:r>
                    </a:p>
                  </a:txBody>
                  <a:tcPr/>
                </a:tc>
                <a:tc>
                  <a:txBody>
                    <a:bodyPr/>
                    <a:lstStyle/>
                    <a:p>
                      <a:r>
                        <a:rPr lang="en-US" dirty="0">
                          <a:solidFill>
                            <a:schemeClr val="tx1">
                              <a:lumMod val="50000"/>
                            </a:schemeClr>
                          </a:solidFill>
                        </a:rPr>
                        <a:t>PGB vote for approval as Project Specification (PS) 01</a:t>
                      </a:r>
                    </a:p>
                  </a:txBody>
                  <a:tcPr/>
                </a:tc>
                <a:extLst>
                  <a:ext uri="{0D108BD9-81ED-4DB2-BD59-A6C34878D82A}">
                    <a16:rowId xmlns:a16="http://schemas.microsoft.com/office/drawing/2014/main" val="2536808042"/>
                  </a:ext>
                </a:extLst>
              </a:tr>
            </a:tbl>
          </a:graphicData>
        </a:graphic>
      </p:graphicFrame>
    </p:spTree>
    <p:extLst>
      <p:ext uri="{BB962C8B-B14F-4D97-AF65-F5344CB8AC3E}">
        <p14:creationId xmlns:p14="http://schemas.microsoft.com/office/powerpoint/2010/main" val="258314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Time Frame Version 6.0</a:t>
            </a:r>
          </a:p>
        </p:txBody>
      </p:sp>
      <p:sp>
        <p:nvSpPr>
          <p:cNvPr id="10" name="Text Placeholder 9"/>
          <p:cNvSpPr>
            <a:spLocks noGrp="1"/>
          </p:cNvSpPr>
          <p:nvPr>
            <p:ph type="body" sz="quarter" idx="13"/>
          </p:nvPr>
        </p:nvSpPr>
        <p:spPr/>
        <p:txBody>
          <a:bodyPr>
            <a:normAutofit/>
          </a:bodyPr>
          <a:lstStyle/>
          <a:p>
            <a:r>
              <a:rPr lang="en-US" dirty="0"/>
              <a:t>Working Draft</a:t>
            </a:r>
          </a:p>
        </p:txBody>
      </p:sp>
      <p:sp>
        <p:nvSpPr>
          <p:cNvPr id="11" name="Text Placeholder 10"/>
          <p:cNvSpPr>
            <a:spLocks noGrp="1"/>
          </p:cNvSpPr>
          <p:nvPr>
            <p:ph type="body" sz="quarter" idx="14"/>
          </p:nvPr>
        </p:nvSpPr>
        <p:spPr>
          <a:xfrm>
            <a:off x="3932199" y="2300521"/>
            <a:ext cx="1938514" cy="784388"/>
          </a:xfrm>
        </p:spPr>
        <p:txBody>
          <a:bodyPr>
            <a:normAutofit/>
          </a:bodyPr>
          <a:lstStyle/>
          <a:p>
            <a:r>
              <a:rPr lang="en-US" sz="1800" dirty="0"/>
              <a:t>Project Specification Draft</a:t>
            </a:r>
          </a:p>
        </p:txBody>
      </p:sp>
      <p:sp>
        <p:nvSpPr>
          <p:cNvPr id="12" name="Text Placeholder 11"/>
          <p:cNvSpPr>
            <a:spLocks noGrp="1"/>
          </p:cNvSpPr>
          <p:nvPr>
            <p:ph type="body" sz="quarter" idx="15"/>
          </p:nvPr>
        </p:nvSpPr>
        <p:spPr/>
        <p:txBody>
          <a:bodyPr>
            <a:normAutofit fontScale="92500" lnSpcReduction="20000"/>
          </a:bodyPr>
          <a:lstStyle/>
          <a:p>
            <a:r>
              <a:rPr lang="en-US" dirty="0"/>
              <a:t>Project Specification</a:t>
            </a:r>
          </a:p>
        </p:txBody>
      </p:sp>
      <p:sp>
        <p:nvSpPr>
          <p:cNvPr id="13" name="Text Placeholder 12"/>
          <p:cNvSpPr>
            <a:spLocks noGrp="1"/>
          </p:cNvSpPr>
          <p:nvPr>
            <p:ph type="body" sz="quarter" idx="16"/>
          </p:nvPr>
        </p:nvSpPr>
        <p:spPr/>
        <p:txBody>
          <a:bodyPr>
            <a:normAutofit fontScale="92500" lnSpcReduction="20000"/>
          </a:bodyPr>
          <a:lstStyle/>
          <a:p>
            <a:r>
              <a:rPr lang="en-US" dirty="0"/>
              <a:t>OASIS Standard</a:t>
            </a:r>
          </a:p>
        </p:txBody>
      </p:sp>
      <p:sp>
        <p:nvSpPr>
          <p:cNvPr id="14" name="Text Placeholder 13"/>
          <p:cNvSpPr>
            <a:spLocks noGrp="1"/>
          </p:cNvSpPr>
          <p:nvPr>
            <p:ph type="body" sz="quarter" idx="17"/>
          </p:nvPr>
        </p:nvSpPr>
        <p:spPr/>
        <p:txBody>
          <a:bodyPr>
            <a:normAutofit/>
          </a:bodyPr>
          <a:lstStyle/>
          <a:p>
            <a:r>
              <a:rPr lang="en-US" dirty="0"/>
              <a:t>Spring to summer 2023</a:t>
            </a:r>
          </a:p>
        </p:txBody>
      </p:sp>
      <p:sp>
        <p:nvSpPr>
          <p:cNvPr id="15" name="Text Placeholder 14"/>
          <p:cNvSpPr>
            <a:spLocks noGrp="1"/>
          </p:cNvSpPr>
          <p:nvPr>
            <p:ph type="body" sz="quarter" idx="18"/>
          </p:nvPr>
        </p:nvSpPr>
        <p:spPr/>
        <p:txBody>
          <a:bodyPr>
            <a:normAutofit/>
          </a:bodyPr>
          <a:lstStyle/>
          <a:p>
            <a:r>
              <a:rPr lang="en-US" dirty="0"/>
              <a:t>Summer 2023</a:t>
            </a:r>
          </a:p>
        </p:txBody>
      </p:sp>
      <p:sp>
        <p:nvSpPr>
          <p:cNvPr id="16" name="Text Placeholder 15"/>
          <p:cNvSpPr>
            <a:spLocks noGrp="1"/>
          </p:cNvSpPr>
          <p:nvPr>
            <p:ph type="body" sz="quarter" idx="19"/>
          </p:nvPr>
        </p:nvSpPr>
        <p:spPr/>
        <p:txBody>
          <a:bodyPr>
            <a:normAutofit/>
          </a:bodyPr>
          <a:lstStyle/>
          <a:p>
            <a:r>
              <a:rPr lang="en-US" dirty="0"/>
              <a:t>Autumn/Winter </a:t>
            </a:r>
            <a:r>
              <a:rPr lang="en-US" dirty="0">
                <a:solidFill>
                  <a:srgbClr val="FF0000"/>
                </a:solidFill>
              </a:rPr>
              <a:t>(Dec) </a:t>
            </a:r>
            <a:r>
              <a:rPr lang="en-US" dirty="0"/>
              <a:t>2023</a:t>
            </a:r>
          </a:p>
        </p:txBody>
      </p:sp>
      <p:sp>
        <p:nvSpPr>
          <p:cNvPr id="17" name="Text Placeholder 16"/>
          <p:cNvSpPr>
            <a:spLocks noGrp="1"/>
          </p:cNvSpPr>
          <p:nvPr>
            <p:ph type="body" sz="quarter" idx="20"/>
          </p:nvPr>
        </p:nvSpPr>
        <p:spPr/>
        <p:txBody>
          <a:bodyPr>
            <a:normAutofit/>
          </a:bodyPr>
          <a:lstStyle/>
          <a:p>
            <a:r>
              <a:rPr lang="en-US" dirty="0"/>
              <a:t> Summer/Fall 2024</a:t>
            </a:r>
          </a:p>
        </p:txBody>
      </p:sp>
      <p:sp>
        <p:nvSpPr>
          <p:cNvPr id="18" name="Text Placeholder 17"/>
          <p:cNvSpPr>
            <a:spLocks noGrp="1"/>
          </p:cNvSpPr>
          <p:nvPr>
            <p:ph type="body" sz="quarter" idx="21"/>
          </p:nvPr>
        </p:nvSpPr>
        <p:spPr/>
        <p:txBody>
          <a:bodyPr/>
          <a:lstStyle/>
          <a:p>
            <a:pPr lvl="0"/>
            <a:r>
              <a:rPr lang="en-US" dirty="0"/>
              <a:t>Iterative work on contributions to prepare proposed PSD. Review and recommend WD to PGB for approval as PSD</a:t>
            </a:r>
          </a:p>
        </p:txBody>
      </p:sp>
      <p:sp>
        <p:nvSpPr>
          <p:cNvPr id="19" name="Text Placeholder 18"/>
          <p:cNvSpPr>
            <a:spLocks noGrp="1"/>
          </p:cNvSpPr>
          <p:nvPr>
            <p:ph type="body" sz="quarter" idx="22"/>
          </p:nvPr>
        </p:nvSpPr>
        <p:spPr/>
        <p:txBody>
          <a:bodyPr>
            <a:normAutofit/>
          </a:bodyPr>
          <a:lstStyle/>
          <a:p>
            <a:pPr lvl="0"/>
            <a:r>
              <a:rPr lang="en-US" dirty="0"/>
              <a:t>PGB approval of PSD. Optionally, release of the PSD for broad public review. Iterations on PSD leading to recommendation to PGB to approve as PS</a:t>
            </a:r>
          </a:p>
        </p:txBody>
      </p:sp>
      <p:sp>
        <p:nvSpPr>
          <p:cNvPr id="20" name="Text Placeholder 19"/>
          <p:cNvSpPr>
            <a:spLocks noGrp="1"/>
          </p:cNvSpPr>
          <p:nvPr>
            <p:ph type="body" sz="quarter" idx="23"/>
          </p:nvPr>
        </p:nvSpPr>
        <p:spPr/>
        <p:txBody>
          <a:bodyPr>
            <a:normAutofit/>
          </a:bodyPr>
          <a:lstStyle/>
          <a:p>
            <a:pPr lvl="0"/>
            <a:r>
              <a:rPr lang="en-US" dirty="0">
                <a:solidFill>
                  <a:srgbClr val="FF0000"/>
                </a:solidFill>
              </a:rPr>
              <a:t>PGB approval of the PS. </a:t>
            </a:r>
            <a:r>
              <a:rPr lang="en-US" dirty="0"/>
              <a:t>Collection of statements of use.  PGB approval to submit for OS. Start 60-day public review.</a:t>
            </a:r>
          </a:p>
        </p:txBody>
      </p:sp>
      <p:sp>
        <p:nvSpPr>
          <p:cNvPr id="21" name="Text Placeholder 20"/>
          <p:cNvSpPr>
            <a:spLocks noGrp="1"/>
          </p:cNvSpPr>
          <p:nvPr>
            <p:ph type="body" sz="quarter" idx="24"/>
          </p:nvPr>
        </p:nvSpPr>
        <p:spPr/>
        <p:txBody>
          <a:bodyPr/>
          <a:lstStyle/>
          <a:p>
            <a:pPr lvl="0"/>
            <a:r>
              <a:rPr lang="en-US" dirty="0"/>
              <a:t>End of 60-day review. Address any comments received. Hold Call for Consent. Issue press release and celebrate. </a:t>
            </a:r>
          </a:p>
          <a:p>
            <a:endParaRPr lang="en-US" dirty="0"/>
          </a:p>
        </p:txBody>
      </p:sp>
      <p:sp>
        <p:nvSpPr>
          <p:cNvPr id="22" name="Text Placeholder 21"/>
          <p:cNvSpPr>
            <a:spLocks noGrp="1"/>
          </p:cNvSpPr>
          <p:nvPr>
            <p:ph type="body" sz="quarter" idx="25"/>
          </p:nvPr>
        </p:nvSpPr>
        <p:spPr>
          <a:xfrm>
            <a:off x="799039" y="724329"/>
            <a:ext cx="9794875" cy="783156"/>
          </a:xfrm>
        </p:spPr>
        <p:txBody>
          <a:bodyPr>
            <a:normAutofit/>
          </a:bodyPr>
          <a:lstStyle/>
          <a:p>
            <a:pPr lvl="0"/>
            <a:r>
              <a:rPr lang="en-US" dirty="0"/>
              <a:t>The main driver of the timeline is how much time you want to spend working on the content. To drive to OS by end of year, you’d generally follow a schedule  </a:t>
            </a:r>
          </a:p>
        </p:txBody>
      </p:sp>
      <p:sp>
        <p:nvSpPr>
          <p:cNvPr id="2" name="Slide Number Placeholder 1">
            <a:extLst>
              <a:ext uri="{FF2B5EF4-FFF2-40B4-BE49-F238E27FC236}">
                <a16:creationId xmlns:a16="http://schemas.microsoft.com/office/drawing/2014/main" id="{3BC8C5A6-BB47-4736-84BC-F36A3A9751A9}"/>
              </a:ext>
            </a:extLst>
          </p:cNvPr>
          <p:cNvSpPr>
            <a:spLocks noGrp="1"/>
          </p:cNvSpPr>
          <p:nvPr>
            <p:ph type="sldNum" sz="quarter" idx="12"/>
          </p:nvPr>
        </p:nvSpPr>
        <p:spPr/>
        <p:txBody>
          <a:bodyPr/>
          <a:lstStyle/>
          <a:p>
            <a:pPr marL="0" marR="0" lvl="0" indent="0" algn="ctr" defTabSz="914400" rtl="0" eaLnBrk="1" fontAlgn="auto" latinLnBrk="0" hangingPunct="1">
              <a:lnSpc>
                <a:spcPct val="140000"/>
              </a:lnSpc>
              <a:spcBef>
                <a:spcPts val="0"/>
              </a:spcBef>
              <a:spcAft>
                <a:spcPts val="0"/>
              </a:spcAft>
              <a:buClrTx/>
              <a:buSzTx/>
              <a:buFontTx/>
              <a:buNone/>
              <a:tabLst/>
              <a:defRPr/>
            </a:pPr>
            <a:fld id="{D7F0B723-115C-4630-970A-18B634E413E8}" type="slidenum">
              <a:rPr kumimoji="0" lang="en-US" sz="1050" b="0" i="0" u="none" strike="noStrike" kern="1200" cap="none" spc="0" normalizeH="0" baseline="0" noProof="0" smtClean="0">
                <a:ln>
                  <a:noFill/>
                </a:ln>
                <a:solidFill>
                  <a:srgbClr val="FFFFFF"/>
                </a:solidFill>
                <a:effectLst/>
                <a:uLnTx/>
                <a:uFillTx/>
                <a:latin typeface="Poppins Light"/>
                <a:ea typeface="+mn-ea"/>
                <a:cs typeface="+mn-cs"/>
              </a:rPr>
              <a:pPr marL="0" marR="0" lvl="0" indent="0" algn="ctr" defTabSz="914400" rtl="0" eaLnBrk="1" fontAlgn="auto" latinLnBrk="0" hangingPunct="1">
                <a:lnSpc>
                  <a:spcPct val="140000"/>
                </a:lnSpc>
                <a:spcBef>
                  <a:spcPts val="0"/>
                </a:spcBef>
                <a:spcAft>
                  <a:spcPts val="0"/>
                </a:spcAft>
                <a:buClrTx/>
                <a:buSzTx/>
                <a:buFontTx/>
                <a:buNone/>
                <a:tabLst/>
                <a:defRPr/>
              </a:pPr>
              <a:t>21</a:t>
            </a:fld>
            <a:endParaRPr kumimoji="0" lang="en-US" sz="1050" b="0" i="0" u="none" strike="noStrike" kern="1200" cap="none" spc="0" normalizeH="0" baseline="0" noProof="0">
              <a:ln>
                <a:noFill/>
              </a:ln>
              <a:solidFill>
                <a:srgbClr val="FFFFFF"/>
              </a:solidFill>
              <a:effectLst/>
              <a:uLnTx/>
              <a:uFillTx/>
              <a:latin typeface="Poppins Light"/>
              <a:ea typeface="+mn-ea"/>
              <a:cs typeface="+mn-cs"/>
            </a:endParaRPr>
          </a:p>
        </p:txBody>
      </p:sp>
      <p:pic>
        <p:nvPicPr>
          <p:cNvPr id="3" name="Picture 2">
            <a:extLst>
              <a:ext uri="{FF2B5EF4-FFF2-40B4-BE49-F238E27FC236}">
                <a16:creationId xmlns:a16="http://schemas.microsoft.com/office/drawing/2014/main" id="{F5F42E6C-7D8D-4DBC-B288-B89C1A9ED43C}"/>
              </a:ext>
            </a:extLst>
          </p:cNvPr>
          <p:cNvPicPr>
            <a:picLocks noChangeAspect="1"/>
          </p:cNvPicPr>
          <p:nvPr/>
        </p:nvPicPr>
        <p:blipFill>
          <a:blip r:embed="rId3"/>
          <a:stretch>
            <a:fillRect/>
          </a:stretch>
        </p:blipFill>
        <p:spPr>
          <a:xfrm>
            <a:off x="6196874" y="2478843"/>
            <a:ext cx="451143" cy="457240"/>
          </a:xfrm>
          <a:prstGeom prst="rect">
            <a:avLst/>
          </a:prstGeom>
        </p:spPr>
      </p:pic>
      <p:sp>
        <p:nvSpPr>
          <p:cNvPr id="6" name="TextBox 5">
            <a:extLst>
              <a:ext uri="{FF2B5EF4-FFF2-40B4-BE49-F238E27FC236}">
                <a16:creationId xmlns:a16="http://schemas.microsoft.com/office/drawing/2014/main" id="{F6755C30-B645-4206-9B17-8A90F5F5E8A2}"/>
              </a:ext>
            </a:extLst>
          </p:cNvPr>
          <p:cNvSpPr txBox="1"/>
          <p:nvPr/>
        </p:nvSpPr>
        <p:spPr>
          <a:xfrm>
            <a:off x="5696477" y="5248094"/>
            <a:ext cx="3213353" cy="1446550"/>
          </a:xfrm>
          <a:prstGeom prst="rect">
            <a:avLst/>
          </a:prstGeom>
          <a:solidFill>
            <a:schemeClr val="accent1"/>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0000"/>
                </a:solidFill>
                <a:effectLst/>
                <a:uLnTx/>
                <a:uFillTx/>
                <a:latin typeface="Poppins Light"/>
                <a:ea typeface="+mn-ea"/>
                <a:cs typeface="Arial" panose="020B0604020202020204" pitchFamily="34" charset="0"/>
              </a:rPr>
              <a:t>6.0 Project Specification (PS)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Model (includes schemas and documentation)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NDR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Code Lists Specification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Common Model Format Specification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Conformance Specification</a:t>
            </a:r>
            <a:endParaRPr kumimoji="0" lang="en-US" sz="1200" b="0" i="0" u="none" strike="noStrike" kern="1200" cap="none" spc="0" normalizeH="0" baseline="0" noProof="0" dirty="0">
              <a:ln>
                <a:noFill/>
              </a:ln>
              <a:solidFill>
                <a:srgbClr val="0A2240">
                  <a:lumMod val="50000"/>
                </a:srgbClr>
              </a:solidFill>
              <a:effectLst/>
              <a:uLnTx/>
              <a:uFillTx/>
              <a:latin typeface="Poppins Light"/>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A2240"/>
              </a:solidFill>
              <a:effectLst/>
              <a:uLnTx/>
              <a:uFillTx/>
              <a:latin typeface="Poppins Light"/>
              <a:ea typeface="+mn-ea"/>
              <a:cs typeface="Arial" panose="020B0604020202020204" pitchFamily="34" charset="0"/>
            </a:endParaRPr>
          </a:p>
        </p:txBody>
      </p:sp>
      <p:sp>
        <p:nvSpPr>
          <p:cNvPr id="4" name="Speech Bubble: Rectangle 3">
            <a:extLst>
              <a:ext uri="{FF2B5EF4-FFF2-40B4-BE49-F238E27FC236}">
                <a16:creationId xmlns:a16="http://schemas.microsoft.com/office/drawing/2014/main" id="{37DFBB41-5C3E-4779-8995-81EA368B3F06}"/>
              </a:ext>
            </a:extLst>
          </p:cNvPr>
          <p:cNvSpPr/>
          <p:nvPr/>
        </p:nvSpPr>
        <p:spPr>
          <a:xfrm>
            <a:off x="7992187" y="1187259"/>
            <a:ext cx="3213353" cy="1042950"/>
          </a:xfrm>
          <a:prstGeom prst="wedgeRectCallout">
            <a:avLst>
              <a:gd name="adj1" fmla="val -59700"/>
              <a:gd name="adj2" fmla="val 141345"/>
            </a:avLst>
          </a:prstGeom>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Dec 2023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 NIEM  version 6.0 contributed to NIEMOpen Project and available  to COI for download/use, 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42424"/>
                </a:solidFill>
                <a:effectLst/>
                <a:uLnTx/>
                <a:uFillTx/>
                <a:latin typeface="Poppins Light"/>
                <a:ea typeface="+mn-ea"/>
                <a:cs typeface="Arial" panose="020B0604020202020204" pitchFamily="34" charset="0"/>
              </a:rPr>
              <a:t>Staged for submission as Open Project PS</a:t>
            </a:r>
          </a:p>
        </p:txBody>
      </p:sp>
    </p:spTree>
    <p:extLst>
      <p:ext uri="{BB962C8B-B14F-4D97-AF65-F5344CB8AC3E}">
        <p14:creationId xmlns:p14="http://schemas.microsoft.com/office/powerpoint/2010/main" val="343282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E5296-BA81-4E86-95E2-DCE55EA2E4CF}"/>
              </a:ext>
            </a:extLst>
          </p:cNvPr>
          <p:cNvSpPr>
            <a:spLocks noGrp="1"/>
          </p:cNvSpPr>
          <p:nvPr>
            <p:ph type="title"/>
          </p:nvPr>
        </p:nvSpPr>
        <p:spPr>
          <a:xfrm>
            <a:off x="605830" y="156340"/>
            <a:ext cx="10972800" cy="478166"/>
          </a:xfrm>
        </p:spPr>
        <p:txBody>
          <a:bodyPr>
            <a:normAutofit fontScale="90000"/>
          </a:bodyPr>
          <a:lstStyle/>
          <a:p>
            <a:r>
              <a:rPr lang="en-US" dirty="0"/>
              <a:t>Specification workflow and timeline</a:t>
            </a:r>
          </a:p>
        </p:txBody>
      </p:sp>
      <p:sp>
        <p:nvSpPr>
          <p:cNvPr id="5" name="Rectangle 4">
            <a:extLst>
              <a:ext uri="{FF2B5EF4-FFF2-40B4-BE49-F238E27FC236}">
                <a16:creationId xmlns:a16="http://schemas.microsoft.com/office/drawing/2014/main" id="{B1773D4E-ED29-4C2A-B017-1A717CDD8A45}"/>
              </a:ext>
            </a:extLst>
          </p:cNvPr>
          <p:cNvSpPr/>
          <p:nvPr/>
        </p:nvSpPr>
        <p:spPr bwMode="auto">
          <a:xfrm>
            <a:off x="603862" y="3310372"/>
            <a:ext cx="1401416" cy="617727"/>
          </a:xfrm>
          <a:prstGeom prst="rec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Project Specification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Draft(s</a:t>
            </a:r>
            <a:r>
              <a:rPr kumimoji="0" lang="en-US" sz="1000" b="1" i="0" u="none" strike="noStrike" kern="1200" cap="none" spc="-50" normalizeH="0" baseline="0" noProof="0">
                <a:ln>
                  <a:noFill/>
                </a:ln>
                <a:solidFill>
                  <a:srgbClr val="1F497D"/>
                </a:solidFill>
                <a:effectLst/>
                <a:uLnTx/>
                <a:uFillTx/>
                <a:latin typeface="Arial"/>
                <a:ea typeface="+mn-ea"/>
                <a:cs typeface="Arial"/>
              </a:rPr>
              <a:t>)</a:t>
            </a:r>
            <a:r>
              <a:rPr kumimoji="0" lang="en-US" sz="1200" b="1" i="0" u="none" strike="noStrike" kern="1200" cap="none" spc="-50" normalizeH="0" baseline="30000" noProof="0">
                <a:ln>
                  <a:noFill/>
                </a:ln>
                <a:solidFill>
                  <a:srgbClr val="FF0000"/>
                </a:solidFill>
                <a:effectLst/>
                <a:uLnTx/>
                <a:uFillTx/>
                <a:latin typeface="Arial"/>
                <a:ea typeface="+mn-ea"/>
                <a:cs typeface="Arial"/>
              </a:rPr>
              <a:t>1,3</a:t>
            </a:r>
            <a:endParaRPr kumimoji="0" lang="en-US" sz="1200" b="1" i="0" u="none" strike="noStrike" kern="1200" cap="none" spc="-50" normalizeH="0" baseline="30000" noProof="0" dirty="0">
              <a:ln>
                <a:noFill/>
              </a:ln>
              <a:solidFill>
                <a:srgbClr val="FF0000"/>
              </a:solidFill>
              <a:effectLst/>
              <a:uLnTx/>
              <a:uFillTx/>
              <a:latin typeface="Arial"/>
              <a:ea typeface="+mn-ea"/>
              <a:cs typeface="Arial"/>
            </a:endParaRPr>
          </a:p>
        </p:txBody>
      </p:sp>
      <p:sp>
        <p:nvSpPr>
          <p:cNvPr id="6" name="Oval 5">
            <a:extLst>
              <a:ext uri="{FF2B5EF4-FFF2-40B4-BE49-F238E27FC236}">
                <a16:creationId xmlns:a16="http://schemas.microsoft.com/office/drawing/2014/main" id="{327AF297-1BEA-4742-B587-50BFC8BE0DC0}"/>
              </a:ext>
            </a:extLst>
          </p:cNvPr>
          <p:cNvSpPr/>
          <p:nvPr/>
        </p:nvSpPr>
        <p:spPr bwMode="auto">
          <a:xfrm>
            <a:off x="711950" y="4238673"/>
            <a:ext cx="1065971" cy="762318"/>
          </a:xfrm>
          <a:prstGeom prst="ellipse">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GitHub Repo</a:t>
            </a:r>
          </a:p>
        </p:txBody>
      </p:sp>
      <p:sp>
        <p:nvSpPr>
          <p:cNvPr id="10" name="Flowchart: Decision 9">
            <a:extLst>
              <a:ext uri="{FF2B5EF4-FFF2-40B4-BE49-F238E27FC236}">
                <a16:creationId xmlns:a16="http://schemas.microsoft.com/office/drawing/2014/main" id="{E229D222-4A79-44C5-A42F-2C6EF6A15D58}"/>
              </a:ext>
            </a:extLst>
          </p:cNvPr>
          <p:cNvSpPr/>
          <p:nvPr/>
        </p:nvSpPr>
        <p:spPr bwMode="auto">
          <a:xfrm>
            <a:off x="2195779" y="3213556"/>
            <a:ext cx="1576228" cy="811357"/>
          </a:xfrm>
          <a:prstGeom prst="flowChartDecision">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DRAFT PS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PGB  Approval</a:t>
            </a:r>
            <a:r>
              <a:rPr kumimoji="0" lang="en-US" sz="1200" b="1" i="0" u="none" strike="noStrike" kern="1200" cap="none" spc="-50" normalizeH="0" baseline="30000" noProof="0" dirty="0">
                <a:ln>
                  <a:noFill/>
                </a:ln>
                <a:solidFill>
                  <a:srgbClr val="FF0000"/>
                </a:solidFill>
                <a:effectLst/>
                <a:uLnTx/>
                <a:uFillTx/>
                <a:latin typeface="Arial"/>
                <a:ea typeface="+mn-ea"/>
                <a:cs typeface="Arial"/>
              </a:rPr>
              <a:t>2</a:t>
            </a:r>
          </a:p>
        </p:txBody>
      </p:sp>
      <p:sp>
        <p:nvSpPr>
          <p:cNvPr id="11" name="Rectangle 10">
            <a:extLst>
              <a:ext uri="{FF2B5EF4-FFF2-40B4-BE49-F238E27FC236}">
                <a16:creationId xmlns:a16="http://schemas.microsoft.com/office/drawing/2014/main" id="{D76B1F32-01B2-4045-A333-CC663201D5F9}"/>
              </a:ext>
            </a:extLst>
          </p:cNvPr>
          <p:cNvSpPr/>
          <p:nvPr/>
        </p:nvSpPr>
        <p:spPr bwMode="auto">
          <a:xfrm>
            <a:off x="4046114" y="3310370"/>
            <a:ext cx="1401416" cy="617727"/>
          </a:xfrm>
          <a:prstGeom prst="rec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Project Specification</a:t>
            </a:r>
          </a:p>
        </p:txBody>
      </p:sp>
      <p:sp>
        <p:nvSpPr>
          <p:cNvPr id="12" name="Flowchart: Decision 11">
            <a:extLst>
              <a:ext uri="{FF2B5EF4-FFF2-40B4-BE49-F238E27FC236}">
                <a16:creationId xmlns:a16="http://schemas.microsoft.com/office/drawing/2014/main" id="{B0796BE2-48BB-4618-BE01-BAAE742B990E}"/>
              </a:ext>
            </a:extLst>
          </p:cNvPr>
          <p:cNvSpPr/>
          <p:nvPr/>
        </p:nvSpPr>
        <p:spPr bwMode="auto">
          <a:xfrm>
            <a:off x="5721637" y="3213554"/>
            <a:ext cx="1576228" cy="811357"/>
          </a:xfrm>
          <a:prstGeom prst="flowChartDecision">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Candidate PS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PGB</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Approval</a:t>
            </a:r>
            <a:r>
              <a:rPr kumimoji="0" lang="en-US" sz="1200" b="1" i="0" u="none" strike="noStrike" kern="1200" cap="none" spc="-50" normalizeH="0" baseline="30000" noProof="0" dirty="0">
                <a:ln>
                  <a:noFill/>
                </a:ln>
                <a:solidFill>
                  <a:srgbClr val="FF0000"/>
                </a:solidFill>
                <a:effectLst/>
                <a:uLnTx/>
                <a:uFillTx/>
                <a:latin typeface="Arial"/>
                <a:ea typeface="+mn-ea"/>
                <a:cs typeface="Arial"/>
              </a:rPr>
              <a:t>2</a:t>
            </a:r>
          </a:p>
        </p:txBody>
      </p:sp>
      <p:sp>
        <p:nvSpPr>
          <p:cNvPr id="14" name="Flowchart: Multidocument 13">
            <a:extLst>
              <a:ext uri="{FF2B5EF4-FFF2-40B4-BE49-F238E27FC236}">
                <a16:creationId xmlns:a16="http://schemas.microsoft.com/office/drawing/2014/main" id="{08939A36-1B6E-4B28-AEE4-66C3797DDD61}"/>
              </a:ext>
            </a:extLst>
          </p:cNvPr>
          <p:cNvSpPr/>
          <p:nvPr/>
        </p:nvSpPr>
        <p:spPr bwMode="auto">
          <a:xfrm>
            <a:off x="2262216" y="4357697"/>
            <a:ext cx="1274646" cy="1112341"/>
          </a:xfrm>
          <a:prstGeom prst="flowChartMultidocumen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1F497D"/>
                </a:solidFill>
                <a:effectLst/>
                <a:uLnTx/>
                <a:uFillTx/>
                <a:latin typeface="Arial"/>
                <a:ea typeface="+mn-ea"/>
                <a:cs typeface="Arial"/>
              </a:rPr>
              <a:t>OASIS Project Library</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800" b="1" i="0" u="none" strike="noStrike" kern="1200" cap="none" spc="-50" normalizeH="0" baseline="0" noProof="0" dirty="0">
                <a:ln>
                  <a:noFill/>
                </a:ln>
                <a:solidFill>
                  <a:srgbClr val="8B8B8B">
                    <a:lumMod val="50000"/>
                  </a:srgbClr>
                </a:solidFill>
                <a:effectLst/>
                <a:uLnTx/>
                <a:uFillTx/>
                <a:latin typeface="Arial"/>
                <a:ea typeface="+mn-ea"/>
                <a:cs typeface="Arial"/>
              </a:rPr>
              <a:t>docs.oasis-open-projects.org</a:t>
            </a:r>
          </a:p>
        </p:txBody>
      </p:sp>
      <p:sp>
        <p:nvSpPr>
          <p:cNvPr id="15" name="Rectangle: Rounded Corners 14">
            <a:extLst>
              <a:ext uri="{FF2B5EF4-FFF2-40B4-BE49-F238E27FC236}">
                <a16:creationId xmlns:a16="http://schemas.microsoft.com/office/drawing/2014/main" id="{3DBADB85-363B-4663-B3AA-E4644A75FE49}"/>
              </a:ext>
            </a:extLst>
          </p:cNvPr>
          <p:cNvSpPr/>
          <p:nvPr/>
        </p:nvSpPr>
        <p:spPr bwMode="auto">
          <a:xfrm>
            <a:off x="7571972" y="3216129"/>
            <a:ext cx="1023731" cy="811357"/>
          </a:xfrm>
          <a:prstGeom prst="roundRec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60 Day Public Review</a:t>
            </a:r>
          </a:p>
        </p:txBody>
      </p:sp>
      <p:sp>
        <p:nvSpPr>
          <p:cNvPr id="16" name="Flowchart: Decision 15">
            <a:extLst>
              <a:ext uri="{FF2B5EF4-FFF2-40B4-BE49-F238E27FC236}">
                <a16:creationId xmlns:a16="http://schemas.microsoft.com/office/drawing/2014/main" id="{19F27453-E8B9-42E0-9C43-EC7D38179B33}"/>
              </a:ext>
            </a:extLst>
          </p:cNvPr>
          <p:cNvSpPr/>
          <p:nvPr/>
        </p:nvSpPr>
        <p:spPr bwMode="auto">
          <a:xfrm>
            <a:off x="8816019" y="3216130"/>
            <a:ext cx="1576228" cy="811357"/>
          </a:xfrm>
          <a:prstGeom prst="flowChartDecision">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Call for</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Consent</a:t>
            </a:r>
          </a:p>
        </p:txBody>
      </p:sp>
      <p:sp>
        <p:nvSpPr>
          <p:cNvPr id="18" name="Rectangle 17">
            <a:extLst>
              <a:ext uri="{FF2B5EF4-FFF2-40B4-BE49-F238E27FC236}">
                <a16:creationId xmlns:a16="http://schemas.microsoft.com/office/drawing/2014/main" id="{070622D4-B4EE-4185-9C68-3A356C660CAE}"/>
              </a:ext>
            </a:extLst>
          </p:cNvPr>
          <p:cNvSpPr/>
          <p:nvPr/>
        </p:nvSpPr>
        <p:spPr bwMode="auto">
          <a:xfrm>
            <a:off x="10612563" y="3303005"/>
            <a:ext cx="1401416" cy="617727"/>
          </a:xfrm>
          <a:prstGeom prst="rect">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1" i="0" u="none" strike="noStrike" kern="1200" cap="none" spc="-50" normalizeH="0" baseline="0" noProof="0" dirty="0">
                <a:ln>
                  <a:noFill/>
                </a:ln>
                <a:solidFill>
                  <a:srgbClr val="1F497D"/>
                </a:solidFill>
                <a:effectLst/>
                <a:uLnTx/>
                <a:uFillTx/>
                <a:latin typeface="Arial"/>
                <a:ea typeface="+mn-ea"/>
                <a:cs typeface="Arial"/>
              </a:rPr>
              <a:t>OASIS Standard</a:t>
            </a:r>
          </a:p>
        </p:txBody>
      </p:sp>
      <p:sp>
        <p:nvSpPr>
          <p:cNvPr id="19" name="Callout: Line with No Border 18">
            <a:extLst>
              <a:ext uri="{FF2B5EF4-FFF2-40B4-BE49-F238E27FC236}">
                <a16:creationId xmlns:a16="http://schemas.microsoft.com/office/drawing/2014/main" id="{CB4FD7E0-B789-4789-B97E-33CE6C417F29}"/>
              </a:ext>
            </a:extLst>
          </p:cNvPr>
          <p:cNvSpPr/>
          <p:nvPr/>
        </p:nvSpPr>
        <p:spPr bwMode="auto">
          <a:xfrm>
            <a:off x="711950" y="1933186"/>
            <a:ext cx="1617641" cy="947584"/>
          </a:xfrm>
          <a:prstGeom prst="callout1">
            <a:avLst>
              <a:gd name="adj1" fmla="val 18750"/>
              <a:gd name="adj2" fmla="val -8333"/>
              <a:gd name="adj3" fmla="val 139192"/>
              <a:gd name="adj4" fmla="val -9436"/>
            </a:avLst>
          </a:prstGeom>
          <a:solidFill>
            <a:srgbClr val="ABFBA5"/>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PSD produced with oversight of TSCs </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TSC recommends PSD to PGB</a:t>
            </a:r>
          </a:p>
        </p:txBody>
      </p:sp>
      <p:cxnSp>
        <p:nvCxnSpPr>
          <p:cNvPr id="21" name="Straight Arrow Connector 20">
            <a:extLst>
              <a:ext uri="{FF2B5EF4-FFF2-40B4-BE49-F238E27FC236}">
                <a16:creationId xmlns:a16="http://schemas.microsoft.com/office/drawing/2014/main" id="{83A57228-9FCA-4B92-8DB8-0E0FBA323D66}"/>
              </a:ext>
            </a:extLst>
          </p:cNvPr>
          <p:cNvCxnSpPr>
            <a:stCxn id="5" idx="3"/>
            <a:endCxn id="10" idx="1"/>
          </p:cNvCxnSpPr>
          <p:nvPr/>
        </p:nvCxnSpPr>
        <p:spPr>
          <a:xfrm flipV="1">
            <a:off x="2005278" y="3619235"/>
            <a:ext cx="190501" cy="1"/>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983FC1EC-2699-4615-80E3-7F4E67DB6727}"/>
              </a:ext>
            </a:extLst>
          </p:cNvPr>
          <p:cNvCxnSpPr>
            <a:cxnSpLocks/>
            <a:stCxn id="10" idx="2"/>
            <a:endCxn id="14" idx="0"/>
          </p:cNvCxnSpPr>
          <p:nvPr/>
        </p:nvCxnSpPr>
        <p:spPr>
          <a:xfrm>
            <a:off x="2983893" y="4024913"/>
            <a:ext cx="3337" cy="33278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0E2A3BCB-469D-46F7-A1FA-BF87866D73D7}"/>
              </a:ext>
            </a:extLst>
          </p:cNvPr>
          <p:cNvCxnSpPr>
            <a:stCxn id="5" idx="2"/>
            <a:endCxn id="6" idx="0"/>
          </p:cNvCxnSpPr>
          <p:nvPr/>
        </p:nvCxnSpPr>
        <p:spPr>
          <a:xfrm flipH="1">
            <a:off x="1244936" y="3928099"/>
            <a:ext cx="59634" cy="310574"/>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3157790-1500-43BA-A67B-7086C0392D1D}"/>
              </a:ext>
            </a:extLst>
          </p:cNvPr>
          <p:cNvCxnSpPr>
            <a:cxnSpLocks/>
            <a:stCxn id="5" idx="2"/>
            <a:endCxn id="14" idx="1"/>
          </p:cNvCxnSpPr>
          <p:nvPr/>
        </p:nvCxnSpPr>
        <p:spPr>
          <a:xfrm>
            <a:off x="1304570" y="3928099"/>
            <a:ext cx="957646" cy="985769"/>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5B1A15F-D629-4850-9EB3-433034CB02FE}"/>
              </a:ext>
            </a:extLst>
          </p:cNvPr>
          <p:cNvCxnSpPr>
            <a:cxnSpLocks/>
            <a:stCxn id="18" idx="2"/>
            <a:endCxn id="14" idx="3"/>
          </p:cNvCxnSpPr>
          <p:nvPr/>
        </p:nvCxnSpPr>
        <p:spPr>
          <a:xfrm flipH="1">
            <a:off x="3536862" y="3920732"/>
            <a:ext cx="7776409" cy="993136"/>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3" name="Callout: Line with No Border 32">
            <a:extLst>
              <a:ext uri="{FF2B5EF4-FFF2-40B4-BE49-F238E27FC236}">
                <a16:creationId xmlns:a16="http://schemas.microsoft.com/office/drawing/2014/main" id="{0079BD75-D62C-4848-82A0-1CCFFD5A136D}"/>
              </a:ext>
            </a:extLst>
          </p:cNvPr>
          <p:cNvSpPr/>
          <p:nvPr/>
        </p:nvSpPr>
        <p:spPr bwMode="auto">
          <a:xfrm>
            <a:off x="6625251" y="1863374"/>
            <a:ext cx="2440572" cy="1229407"/>
          </a:xfrm>
          <a:prstGeom prst="callout1">
            <a:avLst>
              <a:gd name="adj1" fmla="val 18750"/>
              <a:gd name="adj2" fmla="val -8333"/>
              <a:gd name="adj3" fmla="val 100404"/>
              <a:gd name="adj4" fmla="val -7651"/>
            </a:avLst>
          </a:prstGeom>
          <a:solidFill>
            <a:srgbClr val="ABFBA5"/>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Project Specification Approved by PGB </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Submitting to OASIS as a Candidate Standard</a:t>
            </a:r>
          </a:p>
        </p:txBody>
      </p:sp>
      <p:sp>
        <p:nvSpPr>
          <p:cNvPr id="34" name="Callout: Line with No Border 33">
            <a:extLst>
              <a:ext uri="{FF2B5EF4-FFF2-40B4-BE49-F238E27FC236}">
                <a16:creationId xmlns:a16="http://schemas.microsoft.com/office/drawing/2014/main" id="{A865937D-3FAC-4E31-A82A-405554B017B3}"/>
              </a:ext>
            </a:extLst>
          </p:cNvPr>
          <p:cNvSpPr/>
          <p:nvPr/>
        </p:nvSpPr>
        <p:spPr bwMode="auto">
          <a:xfrm>
            <a:off x="9616118" y="1859236"/>
            <a:ext cx="2318349" cy="900234"/>
          </a:xfrm>
          <a:prstGeom prst="callout1">
            <a:avLst>
              <a:gd name="adj1" fmla="val 18750"/>
              <a:gd name="adj2" fmla="val -8333"/>
              <a:gd name="adj3" fmla="val 135529"/>
              <a:gd name="adj4" fmla="val -7651"/>
            </a:avLst>
          </a:prstGeom>
          <a:solidFill>
            <a:srgbClr val="ABFBA5"/>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OASIS Standard approved by members under Call for Consent</a:t>
            </a:r>
          </a:p>
        </p:txBody>
      </p:sp>
      <p:sp>
        <p:nvSpPr>
          <p:cNvPr id="35" name="TextBox 34">
            <a:extLst>
              <a:ext uri="{FF2B5EF4-FFF2-40B4-BE49-F238E27FC236}">
                <a16:creationId xmlns:a16="http://schemas.microsoft.com/office/drawing/2014/main" id="{21D4C335-56F2-4A65-88A0-358248D68261}"/>
              </a:ext>
            </a:extLst>
          </p:cNvPr>
          <p:cNvSpPr txBox="1"/>
          <p:nvPr/>
        </p:nvSpPr>
        <p:spPr>
          <a:xfrm>
            <a:off x="134260" y="544264"/>
            <a:ext cx="6160661" cy="1015663"/>
          </a:xfrm>
          <a:prstGeom prst="rect">
            <a:avLst/>
          </a:prstGeom>
          <a:noFill/>
          <a:ln>
            <a:solidFill>
              <a:schemeClr val="tx2"/>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Request a spec template from OP Admin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Decide on editor(s)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Editor’s job is to capture the intentions of the project team/TSC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Editor’s Manual starting at </a:t>
            </a:r>
            <a:r>
              <a:rPr kumimoji="0" lang="en-US" sz="1000" b="0" i="0" u="none" strike="noStrike" kern="1200" cap="none" spc="0" normalizeH="0" baseline="0" noProof="0" dirty="0">
                <a:ln>
                  <a:noFill/>
                </a:ln>
                <a:solidFill>
                  <a:srgbClr val="8B8B8B"/>
                </a:solidFill>
                <a:effectLst/>
                <a:uLnTx/>
                <a:uFillTx/>
                <a:latin typeface="Arial"/>
                <a:ea typeface="+mn-ea"/>
                <a:cs typeface="+mn-cs"/>
                <a:hlinkClick r:id="rId3"/>
              </a:rPr>
              <a:t>https://docs.google.com/document/d/1lTartcAzlqidzrCxuXFFiwdRDKRipqMnNsMS24SZdjg/edit</a:t>
            </a:r>
            <a:endParaRPr kumimoji="0" lang="en-US" sz="1000" b="0" i="0" u="none" strike="noStrike" kern="1200" cap="none" spc="0" normalizeH="0" baseline="0" noProof="0" dirty="0">
              <a:ln>
                <a:noFill/>
              </a:ln>
              <a:solidFill>
                <a:srgbClr val="8B8B8B"/>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Create Project Specification Draft (PSD) </a:t>
            </a:r>
            <a:endParaRPr kumimoji="0" lang="en-US" sz="1000" b="0" i="0" u="none" strike="noStrike" kern="1200" cap="none" spc="0" normalizeH="0" baseline="0" noProof="0" dirty="0">
              <a:ln>
                <a:noFill/>
              </a:ln>
              <a:solidFill>
                <a:srgbClr val="8B8B8B"/>
              </a:solidFill>
              <a:effectLst/>
              <a:uLnTx/>
              <a:uFillTx/>
              <a:latin typeface="Arial"/>
              <a:ea typeface="+mn-ea"/>
              <a:cs typeface="+mn-cs"/>
            </a:endParaRPr>
          </a:p>
        </p:txBody>
      </p:sp>
      <p:sp>
        <p:nvSpPr>
          <p:cNvPr id="36" name="Callout: Line with No Border 35">
            <a:extLst>
              <a:ext uri="{FF2B5EF4-FFF2-40B4-BE49-F238E27FC236}">
                <a16:creationId xmlns:a16="http://schemas.microsoft.com/office/drawing/2014/main" id="{4717AE4D-917A-4A78-BF77-2A9A592B4AF4}"/>
              </a:ext>
            </a:extLst>
          </p:cNvPr>
          <p:cNvSpPr/>
          <p:nvPr/>
        </p:nvSpPr>
        <p:spPr bwMode="auto">
          <a:xfrm>
            <a:off x="3256112" y="1863375"/>
            <a:ext cx="2873444" cy="1411736"/>
          </a:xfrm>
          <a:prstGeom prst="callout1">
            <a:avLst>
              <a:gd name="adj1" fmla="val 18750"/>
              <a:gd name="adj2" fmla="val -8333"/>
              <a:gd name="adj3" fmla="val 92971"/>
              <a:gd name="adj4" fmla="val -8357"/>
            </a:avLst>
          </a:prstGeom>
          <a:solidFill>
            <a:srgbClr val="ABFBA5"/>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PGB requests Special Majority Vote be run by OP Administrator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PS has the same standing as an OASIS Standard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7 days minimum - 2/3 must vote yes, no more than 1/4 nay votes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rPr>
              <a:t>OP Admin publishes PS to the library and announces/promotes</a:t>
            </a:r>
          </a:p>
          <a:p>
            <a:pPr marL="285750" marR="0" lvl="0" indent="-28575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1000" b="1" i="0" u="none" strike="noStrike" kern="1200" cap="none" spc="-50" normalizeH="0" baseline="0" noProof="0" dirty="0">
              <a:ln>
                <a:noFill/>
              </a:ln>
              <a:solidFill>
                <a:srgbClr val="8B8B8B">
                  <a:lumMod val="50000"/>
                </a:srgbClr>
              </a:solidFill>
              <a:effectLst/>
              <a:uLnTx/>
              <a:uFillTx/>
              <a:latin typeface="Arial"/>
              <a:ea typeface="+mn-ea"/>
              <a:cs typeface="Arial"/>
            </a:endParaRPr>
          </a:p>
        </p:txBody>
      </p:sp>
      <p:sp>
        <p:nvSpPr>
          <p:cNvPr id="37" name="TextBox 36">
            <a:extLst>
              <a:ext uri="{FF2B5EF4-FFF2-40B4-BE49-F238E27FC236}">
                <a16:creationId xmlns:a16="http://schemas.microsoft.com/office/drawing/2014/main" id="{260A4F04-19B2-4824-9CD8-5AB6DE2D74C9}"/>
              </a:ext>
            </a:extLst>
          </p:cNvPr>
          <p:cNvSpPr txBox="1"/>
          <p:nvPr/>
        </p:nvSpPr>
        <p:spPr>
          <a:xfrm>
            <a:off x="6587925" y="550273"/>
            <a:ext cx="5511028" cy="1015663"/>
          </a:xfrm>
          <a:prstGeom prst="rect">
            <a:avLst/>
          </a:prstGeom>
          <a:noFill/>
          <a:ln>
            <a:solidFill>
              <a:schemeClr val="tx2"/>
            </a:solidFill>
          </a:ln>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 PGB can decide to advance PS to OASIS for consideration as an OASIS Standard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Requires 3 Statements of Use and a Special Majority Vote run by OP Admin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60-day public comment period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The Project Specification (PS) is put to OASIS Members in a 14-day Call for Consent. If no objections, work becomes an OASIS Standard, eligible for submission to other SDOs</a:t>
            </a:r>
          </a:p>
        </p:txBody>
      </p:sp>
      <p:cxnSp>
        <p:nvCxnSpPr>
          <p:cNvPr id="39" name="Straight Arrow Connector 38">
            <a:extLst>
              <a:ext uri="{FF2B5EF4-FFF2-40B4-BE49-F238E27FC236}">
                <a16:creationId xmlns:a16="http://schemas.microsoft.com/office/drawing/2014/main" id="{3D529CCC-74A9-4D5C-AE73-3BE1B72726D9}"/>
              </a:ext>
            </a:extLst>
          </p:cNvPr>
          <p:cNvCxnSpPr>
            <a:cxnSpLocks/>
          </p:cNvCxnSpPr>
          <p:nvPr/>
        </p:nvCxnSpPr>
        <p:spPr>
          <a:xfrm>
            <a:off x="365760" y="6101998"/>
            <a:ext cx="1163976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1FC38847-3AE4-4BD9-9900-367BCA093910}"/>
              </a:ext>
            </a:extLst>
          </p:cNvPr>
          <p:cNvCxnSpPr>
            <a:stCxn id="10" idx="3"/>
            <a:endCxn id="11" idx="1"/>
          </p:cNvCxnSpPr>
          <p:nvPr/>
        </p:nvCxnSpPr>
        <p:spPr>
          <a:xfrm flipV="1">
            <a:off x="3772007" y="3619234"/>
            <a:ext cx="274107" cy="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E7E9CC2-F329-43B2-879C-D94F8379BC67}"/>
              </a:ext>
            </a:extLst>
          </p:cNvPr>
          <p:cNvCxnSpPr>
            <a:stCxn id="11" idx="3"/>
            <a:endCxn id="12" idx="1"/>
          </p:cNvCxnSpPr>
          <p:nvPr/>
        </p:nvCxnSpPr>
        <p:spPr>
          <a:xfrm flipV="1">
            <a:off x="5447530" y="3619233"/>
            <a:ext cx="274107" cy="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C1F01D4-D52D-4F3E-A29D-2A3111D98425}"/>
              </a:ext>
            </a:extLst>
          </p:cNvPr>
          <p:cNvCxnSpPr>
            <a:stCxn id="12" idx="3"/>
            <a:endCxn id="15" idx="1"/>
          </p:cNvCxnSpPr>
          <p:nvPr/>
        </p:nvCxnSpPr>
        <p:spPr>
          <a:xfrm>
            <a:off x="7297865" y="3619233"/>
            <a:ext cx="274107" cy="2575"/>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B4915E4-FD28-41AE-930F-9DFE5B546663}"/>
              </a:ext>
            </a:extLst>
          </p:cNvPr>
          <p:cNvCxnSpPr>
            <a:cxnSpLocks/>
            <a:stCxn id="15" idx="3"/>
            <a:endCxn id="16" idx="1"/>
          </p:cNvCxnSpPr>
          <p:nvPr/>
        </p:nvCxnSpPr>
        <p:spPr>
          <a:xfrm>
            <a:off x="8595703" y="3621808"/>
            <a:ext cx="220316" cy="1"/>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BF3A310-534A-46BA-B0EA-752BB04F9089}"/>
              </a:ext>
            </a:extLst>
          </p:cNvPr>
          <p:cNvCxnSpPr>
            <a:stCxn id="16" idx="3"/>
            <a:endCxn id="18" idx="1"/>
          </p:cNvCxnSpPr>
          <p:nvPr/>
        </p:nvCxnSpPr>
        <p:spPr>
          <a:xfrm flipV="1">
            <a:off x="10392247" y="3611869"/>
            <a:ext cx="220316" cy="9940"/>
          </a:xfrm>
          <a:prstGeom prst="straightConnector1">
            <a:avLst/>
          </a:prstGeom>
          <a:ln>
            <a:solidFill>
              <a:schemeClr val="tx2">
                <a:lumMod val="7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5EFF2B4-91A0-45F4-9E1D-76BC11E4FEA6}"/>
              </a:ext>
            </a:extLst>
          </p:cNvPr>
          <p:cNvSpPr txBox="1"/>
          <p:nvPr/>
        </p:nvSpPr>
        <p:spPr>
          <a:xfrm flipH="1">
            <a:off x="553715" y="5452163"/>
            <a:ext cx="1274646" cy="400110"/>
          </a:xfrm>
          <a:prstGeom prst="rect">
            <a:avLst/>
          </a:prstGeom>
          <a:noFill/>
        </p:spPr>
        <p:txBody>
          <a:bodyPr wrap="square" rtlCol="0">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Working Draft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3-6 Months</a:t>
            </a:r>
          </a:p>
        </p:txBody>
      </p:sp>
      <p:sp>
        <p:nvSpPr>
          <p:cNvPr id="38" name="TextBox 37">
            <a:extLst>
              <a:ext uri="{FF2B5EF4-FFF2-40B4-BE49-F238E27FC236}">
                <a16:creationId xmlns:a16="http://schemas.microsoft.com/office/drawing/2014/main" id="{983E4E78-F613-41C4-BB2E-A20FCBA362A3}"/>
              </a:ext>
            </a:extLst>
          </p:cNvPr>
          <p:cNvSpPr txBox="1"/>
          <p:nvPr/>
        </p:nvSpPr>
        <p:spPr>
          <a:xfrm flipH="1">
            <a:off x="1783472" y="5470689"/>
            <a:ext cx="2439082" cy="246221"/>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Special Majority Vote  7 Days</a:t>
            </a:r>
          </a:p>
        </p:txBody>
      </p:sp>
      <p:sp>
        <p:nvSpPr>
          <p:cNvPr id="43" name="TextBox 42">
            <a:extLst>
              <a:ext uri="{FF2B5EF4-FFF2-40B4-BE49-F238E27FC236}">
                <a16:creationId xmlns:a16="http://schemas.microsoft.com/office/drawing/2014/main" id="{C398575C-137D-4342-9FBA-F2DFD0767FED}"/>
              </a:ext>
            </a:extLst>
          </p:cNvPr>
          <p:cNvSpPr txBox="1"/>
          <p:nvPr/>
        </p:nvSpPr>
        <p:spPr>
          <a:xfrm flipH="1">
            <a:off x="7213803" y="5385730"/>
            <a:ext cx="18520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60 Days</a:t>
            </a:r>
          </a:p>
        </p:txBody>
      </p:sp>
      <p:sp>
        <p:nvSpPr>
          <p:cNvPr id="45" name="TextBox 44">
            <a:extLst>
              <a:ext uri="{FF2B5EF4-FFF2-40B4-BE49-F238E27FC236}">
                <a16:creationId xmlns:a16="http://schemas.microsoft.com/office/drawing/2014/main" id="{EDA4A9A2-0879-4942-B34D-8E350B946E89}"/>
              </a:ext>
            </a:extLst>
          </p:cNvPr>
          <p:cNvSpPr txBox="1"/>
          <p:nvPr/>
        </p:nvSpPr>
        <p:spPr>
          <a:xfrm flipH="1">
            <a:off x="8640294" y="5433319"/>
            <a:ext cx="18520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14 Days</a:t>
            </a:r>
          </a:p>
        </p:txBody>
      </p:sp>
      <p:sp>
        <p:nvSpPr>
          <p:cNvPr id="46" name="TextBox 45">
            <a:extLst>
              <a:ext uri="{FF2B5EF4-FFF2-40B4-BE49-F238E27FC236}">
                <a16:creationId xmlns:a16="http://schemas.microsoft.com/office/drawing/2014/main" id="{5894A50E-5D16-41CE-A7D4-A410E7DFBC06}"/>
              </a:ext>
            </a:extLst>
          </p:cNvPr>
          <p:cNvSpPr txBox="1"/>
          <p:nvPr/>
        </p:nvSpPr>
        <p:spPr>
          <a:xfrm flipH="1">
            <a:off x="10339980" y="5429782"/>
            <a:ext cx="1852020"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Publication &amp;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Announcement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1-2 Weeks</a:t>
            </a:r>
          </a:p>
        </p:txBody>
      </p:sp>
      <p:cxnSp>
        <p:nvCxnSpPr>
          <p:cNvPr id="47" name="Straight Arrow Connector 46">
            <a:extLst>
              <a:ext uri="{FF2B5EF4-FFF2-40B4-BE49-F238E27FC236}">
                <a16:creationId xmlns:a16="http://schemas.microsoft.com/office/drawing/2014/main" id="{F8BF46DF-0639-4A55-AAB5-6CF5A345675E}"/>
              </a:ext>
            </a:extLst>
          </p:cNvPr>
          <p:cNvCxnSpPr>
            <a:cxnSpLocks/>
            <a:stCxn id="12" idx="2"/>
            <a:endCxn id="14" idx="3"/>
          </p:cNvCxnSpPr>
          <p:nvPr/>
        </p:nvCxnSpPr>
        <p:spPr>
          <a:xfrm flipH="1">
            <a:off x="3536862" y="4024911"/>
            <a:ext cx="2972889" cy="888957"/>
          </a:xfrm>
          <a:prstGeom prst="straightConnector1">
            <a:avLst/>
          </a:prstGeom>
          <a:ln>
            <a:solidFill>
              <a:schemeClr val="tx2"/>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D3177708-6C47-4A32-BDB9-50C2EE5F3940}"/>
              </a:ext>
            </a:extLst>
          </p:cNvPr>
          <p:cNvSpPr txBox="1"/>
          <p:nvPr/>
        </p:nvSpPr>
        <p:spPr>
          <a:xfrm flipH="1">
            <a:off x="3642800" y="5452163"/>
            <a:ext cx="1852020" cy="400110"/>
          </a:xfrm>
          <a:prstGeom prst="rect">
            <a:avLst/>
          </a:prstGeom>
          <a:solidFill>
            <a:schemeClr val="bg1"/>
          </a:solidFill>
        </p:spPr>
        <p:txBody>
          <a:bodyPr wrap="square" rtlCol="0">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Statements of Use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1-3 Months</a:t>
            </a:r>
          </a:p>
        </p:txBody>
      </p:sp>
      <p:cxnSp>
        <p:nvCxnSpPr>
          <p:cNvPr id="26" name="Straight Arrow Connector 25">
            <a:extLst>
              <a:ext uri="{FF2B5EF4-FFF2-40B4-BE49-F238E27FC236}">
                <a16:creationId xmlns:a16="http://schemas.microsoft.com/office/drawing/2014/main" id="{0C88599D-8410-4AA6-849A-71250089B293}"/>
              </a:ext>
            </a:extLst>
          </p:cNvPr>
          <p:cNvCxnSpPr>
            <a:cxnSpLocks/>
          </p:cNvCxnSpPr>
          <p:nvPr/>
        </p:nvCxnSpPr>
        <p:spPr>
          <a:xfrm flipV="1">
            <a:off x="1607419" y="6089140"/>
            <a:ext cx="5841405" cy="19048"/>
          </a:xfrm>
          <a:prstGeom prst="straightConnector1">
            <a:avLst/>
          </a:prstGeom>
          <a:ln>
            <a:solidFill>
              <a:schemeClr val="accent2"/>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7A01BF8F-091C-4BF0-877D-1C5D7363D8D4}"/>
              </a:ext>
            </a:extLst>
          </p:cNvPr>
          <p:cNvSpPr txBox="1"/>
          <p:nvPr/>
        </p:nvSpPr>
        <p:spPr>
          <a:xfrm flipH="1">
            <a:off x="3396917" y="5880119"/>
            <a:ext cx="243908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C0504D"/>
                </a:solidFill>
                <a:effectLst/>
                <a:uLnTx/>
                <a:uFillTx/>
                <a:latin typeface="Arial"/>
                <a:ea typeface="+mn-ea"/>
                <a:cs typeface="+mn-cs"/>
              </a:rPr>
              <a:t>8-18 Months</a:t>
            </a:r>
          </a:p>
        </p:txBody>
      </p:sp>
      <p:sp>
        <p:nvSpPr>
          <p:cNvPr id="50" name="TextBox 49">
            <a:extLst>
              <a:ext uri="{FF2B5EF4-FFF2-40B4-BE49-F238E27FC236}">
                <a16:creationId xmlns:a16="http://schemas.microsoft.com/office/drawing/2014/main" id="{28466089-806C-4CED-ABD0-2B20AC6B99C9}"/>
              </a:ext>
            </a:extLst>
          </p:cNvPr>
          <p:cNvSpPr txBox="1"/>
          <p:nvPr/>
        </p:nvSpPr>
        <p:spPr>
          <a:xfrm flipH="1">
            <a:off x="4910015" y="5854925"/>
            <a:ext cx="243908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78C5EA"/>
                </a:solidFill>
                <a:effectLst/>
                <a:uLnTx/>
                <a:uFillTx/>
                <a:latin typeface="Arial"/>
                <a:ea typeface="+mn-ea"/>
                <a:cs typeface="+mn-cs"/>
              </a:rPr>
              <a:t>12-24 Months</a:t>
            </a:r>
          </a:p>
        </p:txBody>
      </p:sp>
      <p:sp>
        <p:nvSpPr>
          <p:cNvPr id="49" name="TextBox 48">
            <a:extLst>
              <a:ext uri="{FF2B5EF4-FFF2-40B4-BE49-F238E27FC236}">
                <a16:creationId xmlns:a16="http://schemas.microsoft.com/office/drawing/2014/main" id="{B1BC9A6A-11B1-497D-8BC9-3D7B1C2619BA}"/>
              </a:ext>
            </a:extLst>
          </p:cNvPr>
          <p:cNvSpPr txBox="1"/>
          <p:nvPr/>
        </p:nvSpPr>
        <p:spPr>
          <a:xfrm flipH="1">
            <a:off x="3801731" y="4004486"/>
            <a:ext cx="1852020" cy="24622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Statements of Use</a:t>
            </a:r>
          </a:p>
        </p:txBody>
      </p:sp>
      <p:sp>
        <p:nvSpPr>
          <p:cNvPr id="42" name="TextBox 41">
            <a:extLst>
              <a:ext uri="{FF2B5EF4-FFF2-40B4-BE49-F238E27FC236}">
                <a16:creationId xmlns:a16="http://schemas.microsoft.com/office/drawing/2014/main" id="{9EE268BF-C75C-4DDC-AF0B-C6D42FE592FF}"/>
              </a:ext>
            </a:extLst>
          </p:cNvPr>
          <p:cNvSpPr txBox="1"/>
          <p:nvPr/>
        </p:nvSpPr>
        <p:spPr>
          <a:xfrm flipH="1">
            <a:off x="5236548" y="5429782"/>
            <a:ext cx="2869027" cy="400110"/>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Special Majority Vote 7 Days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2-3 Weeks Publish Candidate Standard</a:t>
            </a:r>
          </a:p>
        </p:txBody>
      </p:sp>
      <p:sp>
        <p:nvSpPr>
          <p:cNvPr id="44" name="Slide Number Placeholder 3">
            <a:extLst>
              <a:ext uri="{FF2B5EF4-FFF2-40B4-BE49-F238E27FC236}">
                <a16:creationId xmlns:a16="http://schemas.microsoft.com/office/drawing/2014/main" id="{F5FEF516-482B-439A-9CAA-FC13ACFCF418}"/>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1737542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01562-F1F5-442B-8F73-FF6E49D2BCA9}"/>
              </a:ext>
            </a:extLst>
          </p:cNvPr>
          <p:cNvSpPr>
            <a:spLocks noGrp="1"/>
          </p:cNvSpPr>
          <p:nvPr>
            <p:ph type="title"/>
          </p:nvPr>
        </p:nvSpPr>
        <p:spPr/>
        <p:txBody>
          <a:bodyPr vert="horz" lIns="91440" tIns="45720" rIns="91440" bIns="45720" rtlCol="0" anchor="t" anchorCtr="0">
            <a:noAutofit/>
          </a:bodyPr>
          <a:lstStyle/>
          <a:p>
            <a:pPr algn="l"/>
            <a:r>
              <a:rPr lang="en-US" sz="3200" dirty="0">
                <a:solidFill>
                  <a:srgbClr val="005170"/>
                </a:solidFill>
                <a:latin typeface="+mj-lt"/>
                <a:cs typeface="+mj-cs"/>
              </a:rPr>
              <a:t>resources</a:t>
            </a:r>
          </a:p>
        </p:txBody>
      </p:sp>
      <p:pic>
        <p:nvPicPr>
          <p:cNvPr id="6" name="Picture 5">
            <a:hlinkClick r:id="rId3"/>
            <a:extLst>
              <a:ext uri="{FF2B5EF4-FFF2-40B4-BE49-F238E27FC236}">
                <a16:creationId xmlns:a16="http://schemas.microsoft.com/office/drawing/2014/main" id="{4A05DCE5-FBD4-4610-B92F-D26EB5DD12E2}"/>
              </a:ext>
            </a:extLst>
          </p:cNvPr>
          <p:cNvPicPr>
            <a:picLocks noChangeAspect="1"/>
          </p:cNvPicPr>
          <p:nvPr/>
        </p:nvPicPr>
        <p:blipFill>
          <a:blip r:embed="rId4"/>
          <a:stretch>
            <a:fillRect/>
          </a:stretch>
        </p:blipFill>
        <p:spPr>
          <a:xfrm>
            <a:off x="6432863" y="3415591"/>
            <a:ext cx="1697314" cy="1271347"/>
          </a:xfrm>
          <a:prstGeom prst="rect">
            <a:avLst/>
          </a:prstGeom>
        </p:spPr>
      </p:pic>
      <p:pic>
        <p:nvPicPr>
          <p:cNvPr id="8" name="Picture 7" descr="A picture containing text, clipart&#10;&#10;Description automatically generated">
            <a:hlinkClick r:id="rId5"/>
            <a:extLst>
              <a:ext uri="{FF2B5EF4-FFF2-40B4-BE49-F238E27FC236}">
                <a16:creationId xmlns:a16="http://schemas.microsoft.com/office/drawing/2014/main" id="{7665B8B0-1D7A-47B9-94F3-496342FDB4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4907" y="416393"/>
            <a:ext cx="2887980" cy="601980"/>
          </a:xfrm>
          <a:prstGeom prst="rect">
            <a:avLst/>
          </a:prstGeom>
        </p:spPr>
      </p:pic>
      <p:pic>
        <p:nvPicPr>
          <p:cNvPr id="9" name="Picture 8" descr="Logo&#10;&#10;Description automatically generated">
            <a:extLst>
              <a:ext uri="{FF2B5EF4-FFF2-40B4-BE49-F238E27FC236}">
                <a16:creationId xmlns:a16="http://schemas.microsoft.com/office/drawing/2014/main" id="{E996DC38-0DA8-4334-B95F-9CDFF13214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712" y="1067582"/>
            <a:ext cx="2462714" cy="732129"/>
          </a:xfrm>
          <a:prstGeom prst="rect">
            <a:avLst/>
          </a:prstGeom>
        </p:spPr>
      </p:pic>
      <p:pic>
        <p:nvPicPr>
          <p:cNvPr id="10" name="Picture 9">
            <a:hlinkClick r:id="rId8"/>
            <a:extLst>
              <a:ext uri="{FF2B5EF4-FFF2-40B4-BE49-F238E27FC236}">
                <a16:creationId xmlns:a16="http://schemas.microsoft.com/office/drawing/2014/main" id="{D1433D25-F6C2-4FC9-B7F1-C8D5A6965B8B}"/>
              </a:ext>
            </a:extLst>
          </p:cNvPr>
          <p:cNvPicPr>
            <a:picLocks noChangeAspect="1"/>
          </p:cNvPicPr>
          <p:nvPr/>
        </p:nvPicPr>
        <p:blipFill>
          <a:blip r:embed="rId9"/>
          <a:stretch>
            <a:fillRect/>
          </a:stretch>
        </p:blipFill>
        <p:spPr>
          <a:xfrm>
            <a:off x="6618553" y="2732705"/>
            <a:ext cx="1557915" cy="904268"/>
          </a:xfrm>
          <a:prstGeom prst="rect">
            <a:avLst/>
          </a:prstGeom>
        </p:spPr>
      </p:pic>
      <p:pic>
        <p:nvPicPr>
          <p:cNvPr id="11" name="Picture 10">
            <a:hlinkClick r:id="rId10"/>
            <a:extLst>
              <a:ext uri="{FF2B5EF4-FFF2-40B4-BE49-F238E27FC236}">
                <a16:creationId xmlns:a16="http://schemas.microsoft.com/office/drawing/2014/main" id="{45CBCAA3-37AA-4C63-9B4D-414182C8CE20}"/>
              </a:ext>
            </a:extLst>
          </p:cNvPr>
          <p:cNvPicPr>
            <a:picLocks noChangeAspect="1"/>
          </p:cNvPicPr>
          <p:nvPr/>
        </p:nvPicPr>
        <p:blipFill>
          <a:blip r:embed="rId11"/>
          <a:stretch>
            <a:fillRect/>
          </a:stretch>
        </p:blipFill>
        <p:spPr>
          <a:xfrm>
            <a:off x="6779265" y="4417835"/>
            <a:ext cx="1227272" cy="1227272"/>
          </a:xfrm>
          <a:prstGeom prst="rect">
            <a:avLst/>
          </a:prstGeom>
        </p:spPr>
      </p:pic>
      <p:sp>
        <p:nvSpPr>
          <p:cNvPr id="12" name="TextBox 11">
            <a:extLst>
              <a:ext uri="{FF2B5EF4-FFF2-40B4-BE49-F238E27FC236}">
                <a16:creationId xmlns:a16="http://schemas.microsoft.com/office/drawing/2014/main" id="{34BFFCB0-414E-42E7-9A18-B01036269398}"/>
              </a:ext>
            </a:extLst>
          </p:cNvPr>
          <p:cNvSpPr txBox="1"/>
          <p:nvPr/>
        </p:nvSpPr>
        <p:spPr>
          <a:xfrm>
            <a:off x="8965712" y="533963"/>
            <a:ext cx="26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Follow Us On Twitter </a:t>
            </a:r>
          </a:p>
        </p:txBody>
      </p:sp>
      <p:sp>
        <p:nvSpPr>
          <p:cNvPr id="13" name="TextBox 12">
            <a:extLst>
              <a:ext uri="{FF2B5EF4-FFF2-40B4-BE49-F238E27FC236}">
                <a16:creationId xmlns:a16="http://schemas.microsoft.com/office/drawing/2014/main" id="{0D5F9A9A-A1AB-4479-842E-558B2DC0C0EE}"/>
              </a:ext>
            </a:extLst>
          </p:cNvPr>
          <p:cNvSpPr txBox="1"/>
          <p:nvPr/>
        </p:nvSpPr>
        <p:spPr>
          <a:xfrm>
            <a:off x="9591780" y="930573"/>
            <a:ext cx="20456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2"/>
              </a:rPr>
              <a:t>https://twitter.com/NIEMconnects?ref_src=twsrc%5Etfw</a:t>
            </a: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4" name="Picture 13">
            <a:extLst>
              <a:ext uri="{FF2B5EF4-FFF2-40B4-BE49-F238E27FC236}">
                <a16:creationId xmlns:a16="http://schemas.microsoft.com/office/drawing/2014/main" id="{A1D82A97-11A9-4474-8ED5-5E86A4C9D8B3}"/>
              </a:ext>
            </a:extLst>
          </p:cNvPr>
          <p:cNvPicPr>
            <a:picLocks noChangeAspect="1"/>
          </p:cNvPicPr>
          <p:nvPr/>
        </p:nvPicPr>
        <p:blipFill>
          <a:blip r:embed="rId13"/>
          <a:stretch>
            <a:fillRect/>
          </a:stretch>
        </p:blipFill>
        <p:spPr>
          <a:xfrm>
            <a:off x="8808806" y="951891"/>
            <a:ext cx="730568" cy="635277"/>
          </a:xfrm>
          <a:prstGeom prst="rect">
            <a:avLst/>
          </a:prstGeom>
        </p:spPr>
      </p:pic>
      <p:pic>
        <p:nvPicPr>
          <p:cNvPr id="15" name="Picture 14">
            <a:extLst>
              <a:ext uri="{FF2B5EF4-FFF2-40B4-BE49-F238E27FC236}">
                <a16:creationId xmlns:a16="http://schemas.microsoft.com/office/drawing/2014/main" id="{091B6609-B433-41BB-867E-DF83F10E5DAB}"/>
              </a:ext>
            </a:extLst>
          </p:cNvPr>
          <p:cNvPicPr>
            <a:picLocks noChangeAspect="1"/>
          </p:cNvPicPr>
          <p:nvPr/>
        </p:nvPicPr>
        <p:blipFill>
          <a:blip r:embed="rId14"/>
          <a:stretch>
            <a:fillRect/>
          </a:stretch>
        </p:blipFill>
        <p:spPr>
          <a:xfrm>
            <a:off x="8835476" y="1737698"/>
            <a:ext cx="677228" cy="670137"/>
          </a:xfrm>
          <a:prstGeom prst="rect">
            <a:avLst/>
          </a:prstGeom>
        </p:spPr>
      </p:pic>
      <p:sp>
        <p:nvSpPr>
          <p:cNvPr id="16" name="TextBox 15">
            <a:extLst>
              <a:ext uri="{FF2B5EF4-FFF2-40B4-BE49-F238E27FC236}">
                <a16:creationId xmlns:a16="http://schemas.microsoft.com/office/drawing/2014/main" id="{1BC5EDD5-04AA-46CD-88CE-0F28113FAF01}"/>
              </a:ext>
            </a:extLst>
          </p:cNvPr>
          <p:cNvSpPr txBox="1"/>
          <p:nvPr/>
        </p:nvSpPr>
        <p:spPr>
          <a:xfrm>
            <a:off x="9591779" y="1799711"/>
            <a:ext cx="2124685"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5"/>
              </a:rPr>
              <a:t>https://www.linkedin.com/groups/1903175/profile</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pic>
        <p:nvPicPr>
          <p:cNvPr id="17" name="Picture 16">
            <a:extLst>
              <a:ext uri="{FF2B5EF4-FFF2-40B4-BE49-F238E27FC236}">
                <a16:creationId xmlns:a16="http://schemas.microsoft.com/office/drawing/2014/main" id="{3E3FFF20-3679-4B50-9EA4-98D5A08AB9E5}"/>
              </a:ext>
            </a:extLst>
          </p:cNvPr>
          <p:cNvPicPr>
            <a:picLocks noChangeAspect="1"/>
          </p:cNvPicPr>
          <p:nvPr/>
        </p:nvPicPr>
        <p:blipFill>
          <a:blip r:embed="rId16"/>
          <a:stretch>
            <a:fillRect/>
          </a:stretch>
        </p:blipFill>
        <p:spPr>
          <a:xfrm>
            <a:off x="8670298" y="2680842"/>
            <a:ext cx="1007584" cy="565230"/>
          </a:xfrm>
          <a:prstGeom prst="rect">
            <a:avLst/>
          </a:prstGeom>
        </p:spPr>
      </p:pic>
      <p:sp>
        <p:nvSpPr>
          <p:cNvPr id="18" name="TextBox 17">
            <a:extLst>
              <a:ext uri="{FF2B5EF4-FFF2-40B4-BE49-F238E27FC236}">
                <a16:creationId xmlns:a16="http://schemas.microsoft.com/office/drawing/2014/main" id="{CA8E0AB8-7253-4665-B6D9-F3775DDA49D7}"/>
              </a:ext>
            </a:extLst>
          </p:cNvPr>
          <p:cNvSpPr txBox="1"/>
          <p:nvPr/>
        </p:nvSpPr>
        <p:spPr>
          <a:xfrm>
            <a:off x="9591779" y="2755912"/>
            <a:ext cx="2045610"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7"/>
              </a:rPr>
              <a:t>https://www.youtube.com/channel/UCg9qV22PXLBjG41hc-EwVrQ</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19" name="TextBox 18">
            <a:hlinkClick r:id="rId18"/>
            <a:extLst>
              <a:ext uri="{FF2B5EF4-FFF2-40B4-BE49-F238E27FC236}">
                <a16:creationId xmlns:a16="http://schemas.microsoft.com/office/drawing/2014/main" id="{555C3309-2257-49EB-B8EF-EA8B169E0817}"/>
              </a:ext>
            </a:extLst>
          </p:cNvPr>
          <p:cNvSpPr txBox="1"/>
          <p:nvPr/>
        </p:nvSpPr>
        <p:spPr>
          <a:xfrm>
            <a:off x="8682887" y="3530551"/>
            <a:ext cx="3116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rPr>
              <a:t>Message Exchange Package (MEP Registry &amp; Repository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endParaRPr>
          </a:p>
        </p:txBody>
      </p:sp>
      <p:sp>
        <p:nvSpPr>
          <p:cNvPr id="20" name="TextBox 19">
            <a:hlinkClick r:id="rId19"/>
            <a:extLst>
              <a:ext uri="{FF2B5EF4-FFF2-40B4-BE49-F238E27FC236}">
                <a16:creationId xmlns:a16="http://schemas.microsoft.com/office/drawing/2014/main" id="{609ED845-02CC-457A-96D4-1BC02EE0BD99}"/>
              </a:ext>
            </a:extLst>
          </p:cNvPr>
          <p:cNvSpPr txBox="1"/>
          <p:nvPr/>
        </p:nvSpPr>
        <p:spPr>
          <a:xfrm>
            <a:off x="8670298" y="5034202"/>
            <a:ext cx="315595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rPr>
              <a:t>NIEM Message Exchange Package Builder</a:t>
            </a:r>
          </a:p>
        </p:txBody>
      </p:sp>
      <p:sp>
        <p:nvSpPr>
          <p:cNvPr id="3" name="TextBox 2">
            <a:extLst>
              <a:ext uri="{FF2B5EF4-FFF2-40B4-BE49-F238E27FC236}">
                <a16:creationId xmlns:a16="http://schemas.microsoft.com/office/drawing/2014/main" id="{305072A9-729C-40B9-93D4-9140E4D446F5}"/>
              </a:ext>
            </a:extLst>
          </p:cNvPr>
          <p:cNvSpPr txBox="1"/>
          <p:nvPr/>
        </p:nvSpPr>
        <p:spPr>
          <a:xfrm>
            <a:off x="6432863" y="1730488"/>
            <a:ext cx="2153346"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0">
                  <a:extLst>
                    <a:ext uri="{A12FA001-AC4F-418D-AE19-62706E023703}">
                      <ahyp:hlinkClr xmlns:ahyp="http://schemas.microsoft.com/office/drawing/2018/hyperlinkcolor" val="tx"/>
                    </a:ext>
                  </a:extLst>
                </a:hlinkClick>
              </a:rPr>
              <a:t>https://www.niem.gov/</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1">
                  <a:extLst>
                    <a:ext uri="{A12FA001-AC4F-418D-AE19-62706E023703}">
                      <ahyp:hlinkClr xmlns:ahyp="http://schemas.microsoft.com/office/drawing/2018/hyperlinkcolor" val="tx"/>
                    </a:ext>
                  </a:extLst>
                </a:hlinkClick>
              </a:rPr>
              <a:t>https://niemopen.org/</a:t>
            </a:r>
            <a:endParaRPr kumimoji="0" lang="en-US" sz="16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p:txBody>
      </p:sp>
      <p:sp>
        <p:nvSpPr>
          <p:cNvPr id="4" name="TextBox 3">
            <a:extLst>
              <a:ext uri="{FF2B5EF4-FFF2-40B4-BE49-F238E27FC236}">
                <a16:creationId xmlns:a16="http://schemas.microsoft.com/office/drawing/2014/main" id="{44535B89-FBEB-4AA6-A375-3C9D2DD8B133}"/>
              </a:ext>
            </a:extLst>
          </p:cNvPr>
          <p:cNvSpPr txBox="1"/>
          <p:nvPr/>
        </p:nvSpPr>
        <p:spPr>
          <a:xfrm>
            <a:off x="8652032" y="4513209"/>
            <a:ext cx="35445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hlinkClick r:id="rId22">
                  <a:extLst>
                    <a:ext uri="{A12FA001-AC4F-418D-AE19-62706E023703}">
                      <ahyp:hlinkClr xmlns:ahyp="http://schemas.microsoft.com/office/drawing/2018/hyperlinkcolor" val="tx"/>
                    </a:ext>
                  </a:extLst>
                </a:hlinkClick>
              </a:rPr>
              <a:t>Restricted Repository-WMAAFIP</a:t>
            </a:r>
            <a:endParaRPr kumimoji="0" lang="en-US" sz="1800" b="0" i="0" u="none" strike="noStrike" kern="1200" cap="none" spc="0" normalizeH="0" baseline="0" noProof="0" dirty="0">
              <a:ln>
                <a:noFill/>
              </a:ln>
              <a:solidFill>
                <a:srgbClr val="1F497D">
                  <a:lumMod val="60000"/>
                  <a:lumOff val="40000"/>
                </a:srgbClr>
              </a:solidFill>
              <a:effectLst/>
              <a:uLnTx/>
              <a:uFillTx/>
              <a:latin typeface="Arial"/>
              <a:ea typeface="+mn-ea"/>
              <a:cs typeface="+mn-cs"/>
            </a:endParaRPr>
          </a:p>
        </p:txBody>
      </p:sp>
      <p:sp>
        <p:nvSpPr>
          <p:cNvPr id="5" name="TextBox 4">
            <a:extLst>
              <a:ext uri="{FF2B5EF4-FFF2-40B4-BE49-F238E27FC236}">
                <a16:creationId xmlns:a16="http://schemas.microsoft.com/office/drawing/2014/main" id="{E6BA2F6F-6E59-4D25-A8FB-E0038000A483}"/>
              </a:ext>
            </a:extLst>
          </p:cNvPr>
          <p:cNvSpPr txBox="1"/>
          <p:nvPr/>
        </p:nvSpPr>
        <p:spPr>
          <a:xfrm>
            <a:off x="500707" y="2051575"/>
            <a:ext cx="4848571" cy="4222694"/>
          </a:xfrm>
          <a:prstGeom prst="rect">
            <a:avLst/>
          </a:prstGeom>
          <a:noFill/>
        </p:spPr>
        <p:txBody>
          <a:bodyPr wrap="none" rtlCol="0">
            <a:spAutoFit/>
          </a:bodyPr>
          <a:lstStyle/>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4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Git Repos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nl-NL"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nl-NL"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https://github.com/niemopen/</a:t>
            </a:r>
            <a:endPar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3">
                  <a:extLst>
                    <a:ext uri="{A12FA001-AC4F-418D-AE19-62706E023703}">
                      <ahyp:hlinkClr xmlns:ahyp="http://schemas.microsoft.com/office/drawing/2018/hyperlinkcolor" val="tx"/>
                    </a:ext>
                  </a:extLst>
                </a:hlinkClick>
              </a:rPr>
              <a:t>https://github.com/niemopen/ntac-admin</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highlight>
                  <a:srgbClr val="FFFF00"/>
                </a:highlight>
                <a:uLnTx/>
                <a:uFillTx/>
                <a:latin typeface="Calibri" panose="020F0502020204030204" pitchFamily="34" charset="0"/>
                <a:ea typeface="+mn-ea"/>
                <a:cs typeface="+mn-cs"/>
              </a:rPr>
              <a:t>NBAC TSC </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4">
                  <a:extLst>
                    <a:ext uri="{A12FA001-AC4F-418D-AE19-62706E023703}">
                      <ahyp:hlinkClr xmlns:ahyp="http://schemas.microsoft.com/office/drawing/2018/hyperlinkcolor" val="tx"/>
                    </a:ext>
                  </a:extLst>
                </a:hlinkClick>
              </a:rPr>
              <a:t>https://github.com/niemopen/nbac-admin</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p>
          <a:p>
            <a:pPr marL="1143000" marR="0" lvl="2" indent="-2286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5">
                  <a:extLst>
                    <a:ext uri="{A12FA001-AC4F-418D-AE19-62706E023703}">
                      <ahyp:hlinkClr xmlns:ahyp="http://schemas.microsoft.com/office/drawing/2018/hyperlinkcolor" val="tx"/>
                    </a:ext>
                  </a:extLst>
                </a:hlinkClick>
              </a:rPr>
              <a:t>https://github.com/niemopen/nmo-admin</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5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Slack Channel</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6">
                  <a:extLst>
                    <a:ext uri="{A12FA001-AC4F-418D-AE19-62706E023703}">
                      <ahyp:hlinkClr xmlns:ahyp="http://schemas.microsoft.com/office/drawing/2018/hyperlinkcolor" val="tx"/>
                    </a:ext>
                  </a:extLst>
                </a:hlinkClick>
              </a:rPr>
              <a:t>https://niemopen.slack.com/</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342900" marR="0" lvl="0" indent="-34290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a:t>
            </a:r>
            <a:r>
              <a:rPr kumimoji="0" lang="en-US" sz="12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7">
                  <a:extLst>
                    <a:ext uri="{A12FA001-AC4F-418D-AE19-62706E023703}">
                      <ahyp:hlinkClr xmlns:ahyp="http://schemas.microsoft.com/office/drawing/2018/hyperlinkcolor" val="tx"/>
                    </a:ext>
                  </a:extLst>
                </a:hlinkClick>
              </a:rPr>
              <a:t>https://lists.oasis-open-projects.org/g/niemopen</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8">
                  <a:extLst>
                    <a:ext uri="{A12FA001-AC4F-418D-AE19-62706E023703}">
                      <ahyp:hlinkClr xmlns:ahyp="http://schemas.microsoft.com/office/drawing/2018/hyperlinkcolor" val="tx"/>
                    </a:ext>
                  </a:extLst>
                </a:hlinkClick>
              </a:rPr>
              <a:t>https://lists.oasis-open-projects.org/g/niemopen-pgb</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2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29">
                  <a:extLst>
                    <a:ext uri="{A12FA001-AC4F-418D-AE19-62706E023703}">
                      <ahyp:hlinkClr xmlns:ahyp="http://schemas.microsoft.com/office/drawing/2018/hyperlinkcolor" val="tx"/>
                    </a:ext>
                  </a:extLst>
                </a:hlinkClick>
              </a:rPr>
              <a:t>https://lists.oasis-open-projects.org/g/niemopen-ntactsc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highlight>
                  <a:srgbClr val="FFFF00"/>
                </a:highlight>
                <a:uLnTx/>
                <a:uFillTx/>
                <a:latin typeface="Calibri" panose="020F0502020204030204" pitchFamily="34" charset="0"/>
                <a:ea typeface="+mn-ea"/>
                <a:cs typeface="+mn-cs"/>
              </a:rPr>
              <a:t>NBAC TSC</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30">
                  <a:extLst>
                    <a:ext uri="{A12FA001-AC4F-418D-AE19-62706E023703}">
                      <ahyp:hlinkClr xmlns:ahyp="http://schemas.microsoft.com/office/drawing/2018/hyperlinkcolor" val="tx"/>
                    </a:ext>
                  </a:extLst>
                </a:hlinkClick>
              </a:rPr>
              <a:t>https://lists.oasis-open-projects.org/g/niemopen-nbactsc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0"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31">
                  <a:extLst>
                    <a:ext uri="{A12FA001-AC4F-418D-AE19-62706E023703}">
                      <ahyp:hlinkClr xmlns:ahyp="http://schemas.microsoft.com/office/drawing/2018/hyperlinkcolor" val="tx"/>
                    </a:ext>
                  </a:extLst>
                </a:hlinkClick>
              </a:rPr>
              <a:t>https://lists.oasis-open-projects.org/g/niemopen-nmotsc</a:t>
            </a:r>
            <a:endParaRPr kumimoji="0" lang="en-US" sz="10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457200" marR="0" lvl="1"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12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8B8B8B"/>
                </a:solidFill>
                <a:effectLst/>
                <a:uLnTx/>
                <a:uFillTx/>
                <a:latin typeface="Arial"/>
                <a:ea typeface="+mn-ea"/>
                <a:cs typeface="+mn-cs"/>
              </a:rPr>
              <a:t>    </a:t>
            </a:r>
          </a:p>
        </p:txBody>
      </p:sp>
      <p:sp>
        <p:nvSpPr>
          <p:cNvPr id="7" name="TextBox 6">
            <a:extLst>
              <a:ext uri="{FF2B5EF4-FFF2-40B4-BE49-F238E27FC236}">
                <a16:creationId xmlns:a16="http://schemas.microsoft.com/office/drawing/2014/main" id="{C8EF8C16-35AF-49BD-BB77-7350236EEF72}"/>
              </a:ext>
            </a:extLst>
          </p:cNvPr>
          <p:cNvSpPr txBox="1"/>
          <p:nvPr/>
        </p:nvSpPr>
        <p:spPr>
          <a:xfrm>
            <a:off x="500707" y="1131029"/>
            <a:ext cx="4996432" cy="461665"/>
          </a:xfrm>
          <a:prstGeom prst="rect">
            <a:avLst/>
          </a:prstGeom>
          <a:noFill/>
          <a:ln>
            <a:solidFill>
              <a:schemeClr val="tx2">
                <a:lumMod val="75000"/>
              </a:schemeClr>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B8B8B">
                    <a:lumMod val="50000"/>
                  </a:srgbClr>
                </a:solidFill>
                <a:effectLst/>
                <a:uLnTx/>
                <a:uFillTx/>
                <a:latin typeface="Arial"/>
                <a:ea typeface="+mn-ea"/>
                <a:cs typeface="+mn-cs"/>
              </a:rPr>
              <a:t>Katherine Escobar</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hlinkClick r:id="rId32"/>
              </a:rPr>
              <a:t>katherine.b.escobar.civ@mail.mil</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7575-203-8631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8B8B8B">
                    <a:lumMod val="50000"/>
                  </a:srgbClr>
                </a:solidFill>
                <a:effectLst/>
                <a:uLnTx/>
                <a:uFillTx/>
                <a:latin typeface="Arial"/>
                <a:ea typeface="+mn-ea"/>
                <a:cs typeface="+mn-cs"/>
              </a:rPr>
              <a:t>Beth Smalley</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hlinkClick r:id="rId33"/>
              </a:rPr>
              <a:t>beth.l.smalley.civ@mail.mil</a:t>
            </a:r>
            <a:r>
              <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rPr>
              <a:t>, 757-203-7177</a:t>
            </a:r>
          </a:p>
        </p:txBody>
      </p:sp>
    </p:spTree>
    <p:extLst>
      <p:ext uri="{BB962C8B-B14F-4D97-AF65-F5344CB8AC3E}">
        <p14:creationId xmlns:p14="http://schemas.microsoft.com/office/powerpoint/2010/main" val="3300398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150C-41EF-4BA1-AC5F-0882F30C616F}"/>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C9D89503-86C2-4EE6-85A7-F1D427C8CE58}"/>
              </a:ext>
            </a:extLst>
          </p:cNvPr>
          <p:cNvSpPr>
            <a:spLocks noGrp="1"/>
          </p:cNvSpPr>
          <p:nvPr>
            <p:ph type="body" sz="quarter" idx="13"/>
          </p:nvPr>
        </p:nvSpPr>
        <p:spPr>
          <a:xfrm>
            <a:off x="609600" y="1200150"/>
            <a:ext cx="5569819" cy="4777956"/>
          </a:xfrm>
        </p:spPr>
        <p:txBody>
          <a:bodyPr/>
          <a:lstStyle/>
          <a:p>
            <a:endParaRPr lang="en-US" sz="1800" dirty="0"/>
          </a:p>
          <a:p>
            <a:r>
              <a:rPr lang="en-US" sz="2800" dirty="0"/>
              <a:t>Do any of the members have any questions?</a:t>
            </a:r>
          </a:p>
          <a:p>
            <a:pPr marL="0" indent="0">
              <a:buNone/>
            </a:pPr>
            <a:endParaRPr lang="en-US" sz="2800" dirty="0"/>
          </a:p>
          <a:p>
            <a:pPr marL="0" indent="0">
              <a:buNone/>
            </a:pPr>
            <a:endParaRPr lang="en-US" dirty="0"/>
          </a:p>
        </p:txBody>
      </p:sp>
      <p:sp>
        <p:nvSpPr>
          <p:cNvPr id="4" name="Slide Number Placeholder 3">
            <a:extLst>
              <a:ext uri="{FF2B5EF4-FFF2-40B4-BE49-F238E27FC236}">
                <a16:creationId xmlns:a16="http://schemas.microsoft.com/office/drawing/2014/main" id="{982457D9-D164-4BDA-B4AC-8F16259B181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pic>
        <p:nvPicPr>
          <p:cNvPr id="5" name="Picture 4">
            <a:extLst>
              <a:ext uri="{FF2B5EF4-FFF2-40B4-BE49-F238E27FC236}">
                <a16:creationId xmlns:a16="http://schemas.microsoft.com/office/drawing/2014/main" id="{A8B7587C-4A97-477D-8732-64014A8540D3}"/>
              </a:ext>
            </a:extLst>
          </p:cNvPr>
          <p:cNvPicPr>
            <a:picLocks noChangeAspect="1"/>
          </p:cNvPicPr>
          <p:nvPr/>
        </p:nvPicPr>
        <p:blipFill>
          <a:blip r:embed="rId2"/>
          <a:stretch>
            <a:fillRect/>
          </a:stretch>
        </p:blipFill>
        <p:spPr>
          <a:xfrm>
            <a:off x="6880584" y="3311006"/>
            <a:ext cx="4000650" cy="2667100"/>
          </a:xfrm>
          <a:prstGeom prst="rect">
            <a:avLst/>
          </a:prstGeom>
        </p:spPr>
      </p:pic>
      <p:pic>
        <p:nvPicPr>
          <p:cNvPr id="6" name="Picture 5">
            <a:extLst>
              <a:ext uri="{FF2B5EF4-FFF2-40B4-BE49-F238E27FC236}">
                <a16:creationId xmlns:a16="http://schemas.microsoft.com/office/drawing/2014/main" id="{60DD1D09-9C40-4EF8-BA4D-DB563D37EEAB}"/>
              </a:ext>
            </a:extLst>
          </p:cNvPr>
          <p:cNvPicPr>
            <a:picLocks noChangeAspect="1"/>
          </p:cNvPicPr>
          <p:nvPr/>
        </p:nvPicPr>
        <p:blipFill>
          <a:blip r:embed="rId3"/>
          <a:stretch>
            <a:fillRect/>
          </a:stretch>
        </p:blipFill>
        <p:spPr>
          <a:xfrm>
            <a:off x="7658057" y="879894"/>
            <a:ext cx="2219325" cy="2143125"/>
          </a:xfrm>
          <a:prstGeom prst="rect">
            <a:avLst/>
          </a:prstGeom>
        </p:spPr>
      </p:pic>
    </p:spTree>
    <p:extLst>
      <p:ext uri="{BB962C8B-B14F-4D97-AF65-F5344CB8AC3E}">
        <p14:creationId xmlns:p14="http://schemas.microsoft.com/office/powerpoint/2010/main" val="1595130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73D280-965F-80CE-91DE-642D3B8C8931}"/>
              </a:ext>
            </a:extLst>
          </p:cNvPr>
          <p:cNvSpPr>
            <a:spLocks noGrp="1"/>
          </p:cNvSpPr>
          <p:nvPr>
            <p:ph type="title"/>
          </p:nvPr>
        </p:nvSpPr>
        <p:spPr/>
        <p:txBody>
          <a:bodyPr/>
          <a:lstStyle/>
          <a:p>
            <a:r>
              <a:rPr lang="en-US" dirty="0"/>
              <a:t>backups</a:t>
            </a:r>
          </a:p>
        </p:txBody>
      </p:sp>
      <p:sp>
        <p:nvSpPr>
          <p:cNvPr id="2" name="Slide Number Placeholder 1">
            <a:extLst>
              <a:ext uri="{FF2B5EF4-FFF2-40B4-BE49-F238E27FC236}">
                <a16:creationId xmlns:a16="http://schemas.microsoft.com/office/drawing/2014/main" id="{3A7D7B57-71C8-C3C6-4B76-3717A8103EE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Tree>
    <p:extLst>
      <p:ext uri="{BB962C8B-B14F-4D97-AF65-F5344CB8AC3E}">
        <p14:creationId xmlns:p14="http://schemas.microsoft.com/office/powerpoint/2010/main" val="60752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Autofit/>
          </a:bodyPr>
          <a:lstStyle/>
          <a:p>
            <a:r>
              <a:rPr lang="en-US" b="1" dirty="0">
                <a:solidFill>
                  <a:srgbClr val="004283"/>
                </a:solidFill>
                <a:effectLst/>
              </a:rPr>
              <a:t>COMMUNICATIONS</a:t>
            </a:r>
            <a:r>
              <a:rPr lang="en-US" b="1" dirty="0">
                <a:solidFill>
                  <a:srgbClr val="004283"/>
                </a:solidFill>
                <a:effectLst/>
                <a:latin typeface="Arial" panose="020B0604020202020204" pitchFamily="34" charset="0"/>
              </a:rPr>
              <a:t> &amp; OUTREACH SUB-COMMITTEE </a:t>
            </a:r>
            <a:br>
              <a:rPr lang="en-US" dirty="0">
                <a:solidFill>
                  <a:srgbClr val="004283"/>
                </a:solidFill>
                <a:effectLst/>
                <a:latin typeface="Arial" panose="020B0604020202020204" pitchFamily="34" charset="0"/>
              </a:rPr>
            </a:br>
            <a:endParaRPr lang="en-US" sz="3200" spc="-100" dirty="0">
              <a:solidFill>
                <a:srgbClr val="005170"/>
              </a:solidFill>
            </a:endParaRPr>
          </a:p>
        </p:txBody>
      </p:sp>
      <p:sp>
        <p:nvSpPr>
          <p:cNvPr id="7" name="Content Placeholder 6">
            <a:extLst>
              <a:ext uri="{FF2B5EF4-FFF2-40B4-BE49-F238E27FC236}">
                <a16:creationId xmlns:a16="http://schemas.microsoft.com/office/drawing/2014/main" id="{82DE13E8-0146-43BC-9979-398A4DFC3AE8}"/>
              </a:ext>
            </a:extLst>
          </p:cNvPr>
          <p:cNvSpPr>
            <a:spLocks noGrp="1"/>
          </p:cNvSpPr>
          <p:nvPr>
            <p:ph sz="half" idx="1"/>
          </p:nvPr>
        </p:nvSpPr>
        <p:spPr>
          <a:xfrm>
            <a:off x="609599" y="1199633"/>
            <a:ext cx="10972799" cy="4981248"/>
          </a:xfrm>
        </p:spPr>
        <p:txBody>
          <a:bodyPr>
            <a:normAutofit fontScale="85000" lnSpcReduction="20000"/>
          </a:bodyPr>
          <a:lstStyle/>
          <a:p>
            <a:r>
              <a:rPr lang="en-US" dirty="0">
                <a:solidFill>
                  <a:schemeClr val="bg2">
                    <a:lumMod val="10000"/>
                  </a:schemeClr>
                </a:solidFill>
              </a:rPr>
              <a:t>Transformed SLTT Tiger Team to C&amp;O Sub-committee</a:t>
            </a:r>
          </a:p>
          <a:p>
            <a:r>
              <a:rPr lang="en-US" dirty="0">
                <a:solidFill>
                  <a:schemeClr val="bg2">
                    <a:lumMod val="10000"/>
                  </a:schemeClr>
                </a:solidFill>
              </a:rPr>
              <a:t>Created Sub-committee Governance Document</a:t>
            </a:r>
          </a:p>
          <a:p>
            <a:r>
              <a:rPr lang="en-US" dirty="0">
                <a:solidFill>
                  <a:schemeClr val="bg2">
                    <a:lumMod val="10000"/>
                  </a:schemeClr>
                </a:solidFill>
              </a:rPr>
              <a:t>Supported inclusion of NIEM Open in NSF solicitation for the Open Knowledge Network; assisted proposing agencies</a:t>
            </a:r>
          </a:p>
          <a:p>
            <a:r>
              <a:rPr lang="en-US" dirty="0">
                <a:solidFill>
                  <a:schemeClr val="bg2">
                    <a:lumMod val="10000"/>
                  </a:schemeClr>
                </a:solidFill>
              </a:rPr>
              <a:t>Drafted press release for OASIS on NIEM Open progress and C&amp;O formation</a:t>
            </a:r>
          </a:p>
          <a:p>
            <a:r>
              <a:rPr lang="en-US" dirty="0">
                <a:solidFill>
                  <a:schemeClr val="bg2">
                    <a:lumMod val="10000"/>
                  </a:schemeClr>
                </a:solidFill>
              </a:rPr>
              <a:t>Helped recruit new sponsors for NIEM Open (IJIS, NAJIS)</a:t>
            </a:r>
          </a:p>
          <a:p>
            <a:r>
              <a:rPr lang="en-US" dirty="0">
                <a:solidFill>
                  <a:schemeClr val="bg2">
                    <a:lumMod val="10000"/>
                  </a:schemeClr>
                </a:solidFill>
              </a:rPr>
              <a:t>Encouraged collaboration with DAMA to expand use cases for NIEMOpen</a:t>
            </a:r>
          </a:p>
          <a:p>
            <a:r>
              <a:rPr lang="en-US" dirty="0">
                <a:solidFill>
                  <a:schemeClr val="bg2">
                    <a:lumMod val="10000"/>
                  </a:schemeClr>
                </a:solidFill>
              </a:rPr>
              <a:t>Discussed potential new Sub-Committee for identity resolution with Kantara as possible executive</a:t>
            </a:r>
          </a:p>
          <a:p>
            <a:r>
              <a:rPr lang="en-US" dirty="0">
                <a:solidFill>
                  <a:schemeClr val="bg2">
                    <a:lumMod val="10000"/>
                  </a:schemeClr>
                </a:solidFill>
              </a:rPr>
              <a:t>Briefed American Meteorological Society (AMS) on NIEMOpen and discussed possible new Sub-Committee for weather/climate with AMS as executive</a:t>
            </a:r>
          </a:p>
          <a:p>
            <a:r>
              <a:rPr lang="en-US" dirty="0">
                <a:solidFill>
                  <a:schemeClr val="bg2">
                    <a:lumMod val="10000"/>
                  </a:schemeClr>
                </a:solidFill>
              </a:rPr>
              <a:t>Worked with a coalition to encourage the Republic of Columbia to adopt NIEM for criminal intelligence and translate into Spanish</a:t>
            </a:r>
          </a:p>
        </p:txBody>
      </p:sp>
    </p:spTree>
    <p:extLst>
      <p:ext uri="{BB962C8B-B14F-4D97-AF65-F5344CB8AC3E}">
        <p14:creationId xmlns:p14="http://schemas.microsoft.com/office/powerpoint/2010/main" val="2687440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C6DC0E-DAE0-42DE-A920-C5E239B55753}"/>
              </a:ext>
            </a:extLst>
          </p:cNvPr>
          <p:cNvSpPr>
            <a:spLocks noGrp="1"/>
          </p:cNvSpPr>
          <p:nvPr>
            <p:ph type="title"/>
          </p:nvPr>
        </p:nvSpPr>
        <p:spPr>
          <a:xfrm>
            <a:off x="609600" y="272937"/>
            <a:ext cx="10972800" cy="811358"/>
          </a:xfrm>
        </p:spPr>
        <p:txBody>
          <a:bodyPr>
            <a:normAutofit fontScale="90000"/>
          </a:bodyPr>
          <a:lstStyle/>
          <a:p>
            <a:r>
              <a:rPr lang="en-US" dirty="0"/>
              <a:t>Training Statistics (550+ Attendees since SEP 21)</a:t>
            </a:r>
          </a:p>
        </p:txBody>
      </p:sp>
      <p:sp>
        <p:nvSpPr>
          <p:cNvPr id="6" name="TextBox 5">
            <a:extLst>
              <a:ext uri="{FF2B5EF4-FFF2-40B4-BE49-F238E27FC236}">
                <a16:creationId xmlns:a16="http://schemas.microsoft.com/office/drawing/2014/main" id="{2D6038B0-12D7-41D0-8454-6C78704B3F70}"/>
              </a:ext>
            </a:extLst>
          </p:cNvPr>
          <p:cNvSpPr txBox="1"/>
          <p:nvPr/>
        </p:nvSpPr>
        <p:spPr>
          <a:xfrm>
            <a:off x="6096000" y="6448926"/>
            <a:ext cx="48768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11</a:t>
            </a:r>
          </a:p>
        </p:txBody>
      </p:sp>
      <p:sp>
        <p:nvSpPr>
          <p:cNvPr id="3" name="TextBox 2">
            <a:extLst>
              <a:ext uri="{FF2B5EF4-FFF2-40B4-BE49-F238E27FC236}">
                <a16:creationId xmlns:a16="http://schemas.microsoft.com/office/drawing/2014/main" id="{5AB8AB8B-1FD8-4D03-BD9B-3411A7CB1AF7}"/>
              </a:ext>
            </a:extLst>
          </p:cNvPr>
          <p:cNvSpPr txBox="1"/>
          <p:nvPr/>
        </p:nvSpPr>
        <p:spPr>
          <a:xfrm>
            <a:off x="619294" y="694638"/>
            <a:ext cx="11227661" cy="206210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EEECE1">
                    <a:lumMod val="10000"/>
                  </a:srgbClr>
                </a:solidFill>
                <a:effectLst/>
                <a:uLnTx/>
                <a:uFillTx/>
                <a:latin typeface="Arial"/>
                <a:ea typeface="+mn-ea"/>
                <a:cs typeface="+mn-cs"/>
              </a:rPr>
              <a:t>Next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Hybrid Offering to Reduce Training Delivery Costs (6-8 Hrs. Hybrid Instructor &amp; Support LOE vs. 24 Hrs.  Instructor Led Format)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Update Curriculum to reflect NIEM Version 6.0 Changes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Expand Instructor Pool – Promote NIEMOpen In- kind Instructor Contribution from NIEMOpen Sponsors/Members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Explore Awarding Course Completion Certificates, Credentialing, Accreditation, PDUs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Embed NIEMOpen Training with Commercial/Vendor Provider Offerings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solidFill>
                  <a:srgbClr val="EEECE1">
                    <a:lumMod val="10000"/>
                  </a:srgbClr>
                </a:solidFill>
                <a:latin typeface="Arial"/>
              </a:rPr>
              <a:t>Implement</a:t>
            </a:r>
            <a:r>
              <a:rPr kumimoji="0" lang="en-US" sz="1600" b="0" i="0" u="none" strike="noStrike" kern="1200" cap="none" spc="0" normalizeH="0" baseline="0" noProof="0" dirty="0">
                <a:ln>
                  <a:noFill/>
                </a:ln>
                <a:solidFill>
                  <a:srgbClr val="EEECE1">
                    <a:lumMod val="10000"/>
                  </a:srgbClr>
                </a:solidFill>
                <a:effectLst/>
                <a:uLnTx/>
                <a:uFillTx/>
                <a:latin typeface="Arial"/>
                <a:ea typeface="+mn-ea"/>
                <a:cs typeface="+mn-cs"/>
              </a:rPr>
              <a:t> LMS -  Potential Revenue Builder for NIEMOpen</a:t>
            </a:r>
          </a:p>
        </p:txBody>
      </p:sp>
      <p:pic>
        <p:nvPicPr>
          <p:cNvPr id="7" name="Picture 6" descr="Graphical user interface, application, table&#10;&#10;Description automatically generated">
            <a:extLst>
              <a:ext uri="{FF2B5EF4-FFF2-40B4-BE49-F238E27FC236}">
                <a16:creationId xmlns:a16="http://schemas.microsoft.com/office/drawing/2014/main" id="{3B14F568-D675-D171-873F-EB5FADF2E8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3368" y="2829173"/>
            <a:ext cx="9039514" cy="3527450"/>
          </a:xfrm>
          <a:prstGeom prst="rect">
            <a:avLst/>
          </a:prstGeom>
        </p:spPr>
      </p:pic>
      <p:sp>
        <p:nvSpPr>
          <p:cNvPr id="12" name="Oval 11">
            <a:extLst>
              <a:ext uri="{FF2B5EF4-FFF2-40B4-BE49-F238E27FC236}">
                <a16:creationId xmlns:a16="http://schemas.microsoft.com/office/drawing/2014/main" id="{9710185C-36A3-4678-ADD1-4FCA9B817D77}"/>
              </a:ext>
            </a:extLst>
          </p:cNvPr>
          <p:cNvSpPr/>
          <p:nvPr/>
        </p:nvSpPr>
        <p:spPr bwMode="auto">
          <a:xfrm>
            <a:off x="10234792" y="6147009"/>
            <a:ext cx="487680" cy="255766"/>
          </a:xfrm>
          <a:prstGeom prst="ellipse">
            <a:avLst/>
          </a:prstGeom>
          <a:noFill/>
          <a:ln w="28575">
            <a:solidFill>
              <a:srgbClr val="00B050"/>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en-US" sz="1800" b="1" i="0" u="none" strike="noStrike" kern="1200" cap="none" spc="-50" normalizeH="0" baseline="0" noProof="0" dirty="0">
              <a:ln>
                <a:noFill/>
              </a:ln>
              <a:solidFill>
                <a:srgbClr val="1F497D"/>
              </a:solidFill>
              <a:effectLst/>
              <a:uLnTx/>
              <a:uFillTx/>
              <a:latin typeface="Arial"/>
              <a:ea typeface="+mn-ea"/>
              <a:cs typeface="Arial"/>
            </a:endParaRPr>
          </a:p>
        </p:txBody>
      </p:sp>
    </p:spTree>
    <p:extLst>
      <p:ext uri="{BB962C8B-B14F-4D97-AF65-F5344CB8AC3E}">
        <p14:creationId xmlns:p14="http://schemas.microsoft.com/office/powerpoint/2010/main" val="267738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E6BE-449B-448E-B631-B89ACB6A25F7}"/>
              </a:ext>
            </a:extLst>
          </p:cNvPr>
          <p:cNvSpPr>
            <a:spLocks noGrp="1"/>
          </p:cNvSpPr>
          <p:nvPr>
            <p:ph type="title"/>
          </p:nvPr>
        </p:nvSpPr>
        <p:spPr>
          <a:xfrm>
            <a:off x="609600" y="388275"/>
            <a:ext cx="10972800" cy="636294"/>
          </a:xfrm>
        </p:spPr>
        <p:txBody>
          <a:bodyPr/>
          <a:lstStyle/>
          <a:p>
            <a:r>
              <a:rPr lang="en-US" dirty="0"/>
              <a:t>Agenda</a:t>
            </a:r>
          </a:p>
        </p:txBody>
      </p:sp>
      <p:sp>
        <p:nvSpPr>
          <p:cNvPr id="3" name="Text Placeholder 2">
            <a:extLst>
              <a:ext uri="{FF2B5EF4-FFF2-40B4-BE49-F238E27FC236}">
                <a16:creationId xmlns:a16="http://schemas.microsoft.com/office/drawing/2014/main" id="{E8452E24-7A9E-4302-B0A3-929355328468}"/>
              </a:ext>
            </a:extLst>
          </p:cNvPr>
          <p:cNvSpPr>
            <a:spLocks noGrp="1"/>
          </p:cNvSpPr>
          <p:nvPr>
            <p:ph type="body" sz="quarter" idx="13"/>
          </p:nvPr>
        </p:nvSpPr>
        <p:spPr>
          <a:xfrm>
            <a:off x="609600" y="1097484"/>
            <a:ext cx="5174974" cy="5171673"/>
          </a:xfrm>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Introduction (Kamran Atri, Thomas Krul, Katherine Escobar)</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NIEMOpen Project Organization</a:t>
            </a:r>
          </a:p>
          <a:p>
            <a:pPr marL="571500" lvl="1" indent="-171450">
              <a:lnSpc>
                <a:spcPct val="107000"/>
              </a:lnSpc>
              <a:spcBef>
                <a:spcPts val="0"/>
              </a:spcBef>
              <a:buFont typeface="Arial" panose="020B0604020202020204" pitchFamily="34" charset="0"/>
              <a:buChar char="—"/>
            </a:pPr>
            <a:r>
              <a:rPr lang="en-US" sz="1200" dirty="0">
                <a:effectLst/>
                <a:ea typeface="Calibri" panose="020F0502020204030204" pitchFamily="34" charset="0"/>
                <a:cs typeface="Times New Roman" panose="02020603050405020304" pitchFamily="18" charset="0"/>
              </a:rPr>
              <a:t> </a:t>
            </a:r>
            <a:br>
              <a:rPr lang="en-US" sz="1200" dirty="0">
                <a:effectLst/>
                <a:ea typeface="Calibri" panose="020F0502020204030204" pitchFamily="34" charset="0"/>
                <a:cs typeface="Times New Roman" panose="02020603050405020304" pitchFamily="18" charset="0"/>
              </a:rPr>
            </a:br>
            <a:r>
              <a:rPr lang="en-US" sz="1200" dirty="0">
                <a:effectLst/>
                <a:ea typeface="Calibri" panose="020F0502020204030204" pitchFamily="34" charset="0"/>
                <a:cs typeface="Times New Roman" panose="02020603050405020304" pitchFamily="18" charset="0"/>
              </a:rPr>
              <a:t>OASIS Staff Org Chart</a:t>
            </a:r>
          </a:p>
          <a:p>
            <a:pPr marL="571500" lvl="1" indent="-171450">
              <a:lnSpc>
                <a:spcPct val="107000"/>
              </a:lnSpc>
              <a:spcBef>
                <a:spcPts val="0"/>
              </a:spcBef>
              <a:buFont typeface="Arial" panose="020B0604020202020204" pitchFamily="34" charset="0"/>
              <a:buChar char="—"/>
            </a:pPr>
            <a:r>
              <a:rPr lang="en-US" sz="1200" dirty="0">
                <a:effectLst/>
                <a:ea typeface="Calibri" panose="020F0502020204030204" pitchFamily="34" charset="0"/>
                <a:cs typeface="Times New Roman" panose="02020603050405020304" pitchFamily="18" charset="0"/>
              </a:rPr>
              <a:t>Project Governing Board (PGB) (Executive Leadership)</a:t>
            </a:r>
          </a:p>
          <a:p>
            <a:pPr marL="571500" lvl="1" indent="-171450">
              <a:lnSpc>
                <a:spcPct val="107000"/>
              </a:lnSpc>
              <a:spcBef>
                <a:spcPts val="0"/>
              </a:spcBef>
              <a:buFont typeface="Arial" panose="020B0604020202020204" pitchFamily="34" charset="0"/>
              <a:buChar char="—"/>
            </a:pPr>
            <a:r>
              <a:rPr lang="en-US" sz="1200" dirty="0">
                <a:ea typeface="Calibri" panose="020F0502020204030204" pitchFamily="34" charset="0"/>
                <a:cs typeface="Times New Roman" panose="02020603050405020304" pitchFamily="18" charset="0"/>
              </a:rPr>
              <a:t>PGB Expert Voting Members (TSC Representatives)</a:t>
            </a:r>
          </a:p>
          <a:p>
            <a:pPr marL="571500" lvl="1" indent="-171450">
              <a:lnSpc>
                <a:spcPct val="107000"/>
              </a:lnSpc>
              <a:spcBef>
                <a:spcPts val="0"/>
              </a:spcBef>
              <a:buFont typeface="Arial" panose="020B0604020202020204" pitchFamily="34" charset="0"/>
              <a:buChar char="—"/>
            </a:pPr>
            <a:r>
              <a:rPr lang="en-US" sz="1200" dirty="0">
                <a:effectLst/>
                <a:ea typeface="Calibri" panose="020F0502020204030204" pitchFamily="34" charset="0"/>
                <a:cs typeface="Times New Roman" panose="02020603050405020304" pitchFamily="18" charset="0"/>
              </a:rPr>
              <a:t>PGB Non-Voting Members</a:t>
            </a:r>
          </a:p>
          <a:p>
            <a:pPr marL="571500" lvl="1" indent="-171450">
              <a:lnSpc>
                <a:spcPct val="107000"/>
              </a:lnSpc>
              <a:spcBef>
                <a:spcPts val="0"/>
              </a:spcBef>
              <a:buFont typeface="Arial" panose="020B0604020202020204" pitchFamily="34" charset="0"/>
              <a:buChar char="—"/>
            </a:pPr>
            <a:r>
              <a:rPr lang="en-US" sz="1200" dirty="0">
                <a:ea typeface="Calibri" panose="020F0502020204030204" pitchFamily="34" charset="0"/>
                <a:cs typeface="Times New Roman" panose="02020603050405020304" pitchFamily="18" charset="0"/>
              </a:rPr>
              <a:t>Technical Steering Committees (TSC)</a:t>
            </a:r>
            <a:endParaRPr lang="en-US" sz="1200" dirty="0">
              <a:effectLst/>
              <a:ea typeface="Calibri" panose="020F0502020204030204" pitchFamily="34" charset="0"/>
              <a:cs typeface="Times New Roman" panose="02020603050405020304" pitchFamily="18" charset="0"/>
            </a:endParaRPr>
          </a:p>
          <a:p>
            <a:pPr marL="571500" lvl="1" indent="-171450">
              <a:lnSpc>
                <a:spcPct val="107000"/>
              </a:lnSpc>
              <a:spcBef>
                <a:spcPts val="0"/>
              </a:spcBef>
              <a:buFont typeface="Arial" panose="020B0604020202020204" pitchFamily="34" charset="0"/>
              <a:buChar char="—"/>
            </a:pPr>
            <a:r>
              <a:rPr lang="en-US" sz="1200" dirty="0">
                <a:ea typeface="Calibri" panose="020F0502020204030204" pitchFamily="34" charset="0"/>
                <a:cs typeface="Times New Roman" panose="02020603050405020304" pitchFamily="18" charset="0"/>
              </a:rPr>
              <a:t>Maintainers (GitHub Configuration Control)</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Project Sponsors</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OASIS Lightweight Rules</a:t>
            </a:r>
          </a:p>
          <a:p>
            <a:pPr marL="342900" marR="0" lvl="0" indent="-342900">
              <a:lnSpc>
                <a:spcPct val="107000"/>
              </a:lnSpc>
              <a:spcBef>
                <a:spcPts val="0"/>
              </a:spcBef>
              <a:spcAft>
                <a:spcPts val="0"/>
              </a:spcAft>
              <a:buFont typeface="Symbol" panose="05050102010706020507" pitchFamily="18" charset="2"/>
              <a:buChar char=""/>
            </a:pPr>
            <a:r>
              <a:rPr lang="en-US" sz="1600" dirty="0">
                <a:ea typeface="Calibri" panose="020F0502020204030204" pitchFamily="34" charset="0"/>
                <a:cs typeface="Times New Roman" panose="02020603050405020304" pitchFamily="18" charset="0"/>
              </a:rPr>
              <a:t>Transition</a:t>
            </a:r>
            <a:endParaRPr lang="en-US" sz="1600" dirty="0">
              <a:effectLs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NBAC TSC Governance Policy and Procedures</a:t>
            </a:r>
          </a:p>
          <a:p>
            <a:pPr marL="342900" marR="0" lvl="0" indent="-342900">
              <a:lnSpc>
                <a:spcPct val="107000"/>
              </a:lnSpc>
              <a:spcBef>
                <a:spcPts val="0"/>
              </a:spcBef>
              <a:spcAft>
                <a:spcPts val="0"/>
              </a:spcAft>
              <a:buFont typeface="Symbol" panose="05050102010706020507" pitchFamily="18" charset="2"/>
              <a:buChar char=""/>
            </a:pPr>
            <a:endParaRPr lang="en-US" sz="1600" dirty="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ct val="20000"/>
              </a:spcBef>
              <a:spcAft>
                <a:spcPts val="0"/>
              </a:spcAft>
              <a:buClr>
                <a:srgbClr val="1F497D"/>
              </a:buClr>
              <a:buSzTx/>
              <a:buFont typeface="Arial"/>
              <a:buNone/>
              <a:tabLst/>
              <a:defRPr/>
            </a:pPr>
            <a:r>
              <a:rPr kumimoji="0" lang="en-US" sz="1800" b="0" i="0" u="none" strike="noStrike" kern="1200" cap="none" spc="0" normalizeH="0" baseline="0" noProof="0" dirty="0">
                <a:ln>
                  <a:noFill/>
                </a:ln>
                <a:solidFill>
                  <a:srgbClr val="EEECE1">
                    <a:lumMod val="10000"/>
                  </a:srgbClr>
                </a:solidFill>
                <a:effectLst/>
                <a:uLnTx/>
                <a:uFillTx/>
                <a:latin typeface="Arial"/>
                <a:ea typeface="+mn-ea"/>
                <a:cs typeface="+mn-cs"/>
              </a:rPr>
              <a:t>5 min BREAK</a:t>
            </a:r>
          </a:p>
          <a:p>
            <a:pPr marL="342900" marR="0" lvl="0" indent="-342900">
              <a:lnSpc>
                <a:spcPct val="107000"/>
              </a:lnSpc>
              <a:spcBef>
                <a:spcPts val="0"/>
              </a:spcBef>
              <a:spcAft>
                <a:spcPts val="0"/>
              </a:spcAft>
              <a:buFont typeface="Symbol" panose="05050102010706020507" pitchFamily="18" charset="2"/>
              <a:buChar char=""/>
            </a:pPr>
            <a:endParaRPr lang="en-US" sz="1600" dirty="0">
              <a:effectLst/>
              <a:ea typeface="Calibri" panose="020F0502020204030204" pitchFamily="34" charset="0"/>
              <a:cs typeface="Times New Roman" panose="02020603050405020304" pitchFamily="18" charset="0"/>
            </a:endParaRPr>
          </a:p>
          <a:p>
            <a:pPr marL="0" indent="0">
              <a:buNone/>
            </a:pPr>
            <a:endParaRPr lang="en-US" sz="1600" dirty="0"/>
          </a:p>
        </p:txBody>
      </p:sp>
      <p:sp>
        <p:nvSpPr>
          <p:cNvPr id="4" name="Slide Number Placeholder 3">
            <a:extLst>
              <a:ext uri="{FF2B5EF4-FFF2-40B4-BE49-F238E27FC236}">
                <a16:creationId xmlns:a16="http://schemas.microsoft.com/office/drawing/2014/main" id="{E9692BE6-8198-4F55-A0FC-2486D0E2C5A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5" name="Text Placeholder 2">
            <a:extLst>
              <a:ext uri="{FF2B5EF4-FFF2-40B4-BE49-F238E27FC236}">
                <a16:creationId xmlns:a16="http://schemas.microsoft.com/office/drawing/2014/main" id="{C707202D-23E9-4FBA-B261-819B653A1A95}"/>
              </a:ext>
            </a:extLst>
          </p:cNvPr>
          <p:cNvSpPr txBox="1">
            <a:spLocks/>
          </p:cNvSpPr>
          <p:nvPr/>
        </p:nvSpPr>
        <p:spPr>
          <a:xfrm>
            <a:off x="6609074" y="929453"/>
            <a:ext cx="5334040" cy="571848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2400" kern="1200">
                <a:solidFill>
                  <a:srgbClr val="334052"/>
                </a:solidFill>
                <a:latin typeface="+mn-lt"/>
                <a:ea typeface="+mn-ea"/>
                <a:cs typeface="+mn-cs"/>
              </a:defRPr>
            </a:lvl1pPr>
            <a:lvl2pPr marL="742950" indent="-285750" algn="l" defTabSz="457200" rtl="0" eaLnBrk="1" latinLnBrk="0" hangingPunct="1">
              <a:spcBef>
                <a:spcPct val="20000"/>
              </a:spcBef>
              <a:buClr>
                <a:schemeClr val="tx2"/>
              </a:buClr>
              <a:buFont typeface="Arial"/>
              <a:buChar char="–"/>
              <a:defRPr sz="2000" kern="1200">
                <a:solidFill>
                  <a:srgbClr val="334052"/>
                </a:solidFill>
                <a:latin typeface="+mn-lt"/>
                <a:ea typeface="+mn-ea"/>
                <a:cs typeface="+mn-cs"/>
              </a:defRPr>
            </a:lvl2pPr>
            <a:lvl3pPr marL="1143000" indent="-228600" algn="l" defTabSz="457200" rtl="0" eaLnBrk="1" latinLnBrk="0" hangingPunct="1">
              <a:spcBef>
                <a:spcPct val="20000"/>
              </a:spcBef>
              <a:buClr>
                <a:schemeClr val="tx2"/>
              </a:buClr>
              <a:buFont typeface="Arial"/>
              <a:buChar char="•"/>
              <a:defRPr sz="1800" kern="1200">
                <a:solidFill>
                  <a:srgbClr val="334052"/>
                </a:solidFill>
                <a:latin typeface="+mn-lt"/>
                <a:ea typeface="+mn-ea"/>
                <a:cs typeface="+mn-cs"/>
              </a:defRPr>
            </a:lvl3pPr>
            <a:lvl4pPr marL="16002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4pPr>
            <a:lvl5pPr marL="2057400" indent="-228600" algn="l" defTabSz="457200" rtl="0" eaLnBrk="1" latinLnBrk="0" hangingPunct="1">
              <a:spcBef>
                <a:spcPct val="20000"/>
              </a:spcBef>
              <a:buClr>
                <a:schemeClr val="tx2"/>
              </a:buClr>
              <a:buFont typeface="Arial"/>
              <a:buChar char="»"/>
              <a:defRPr sz="1600" kern="1200">
                <a:solidFill>
                  <a:srgbClr val="33405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OASIS Contributor License Agreements (CLA)  (DHS S&amp;T premier sponsor with signed OASIS Entity CLA)</a:t>
            </a:r>
          </a:p>
          <a:p>
            <a:pPr marR="0" lvl="1">
              <a:lnSpc>
                <a:spcPct val="107000"/>
              </a:lnSpc>
              <a:spcBef>
                <a:spcPts val="0"/>
              </a:spcBef>
              <a:spcAft>
                <a:spcPts val="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Individual-CLAs required</a:t>
            </a:r>
          </a:p>
          <a:p>
            <a:pPr marR="0" lvl="1">
              <a:lnSpc>
                <a:spcPct val="107000"/>
              </a:lnSpc>
              <a:spcBef>
                <a:spcPts val="0"/>
              </a:spcBef>
              <a:spcAft>
                <a:spcPts val="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Need GitHub Account to register I-CLA</a:t>
            </a:r>
          </a:p>
          <a:p>
            <a:pPr marR="0" lvl="1">
              <a:lnSpc>
                <a:spcPct val="107000"/>
              </a:lnSpc>
              <a:spcBef>
                <a:spcPts val="0"/>
              </a:spcBef>
              <a:spcAft>
                <a:spcPts val="0"/>
              </a:spcAf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Fill out I-CLAs)</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Domain Space Sub-Committees Governance (formerly Domain Stewardship Agreements)</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Conservatorship</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NIEM Model Version 6.0 OASIS Open Project </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“Standards” process (Project Specification Draft, Project Specification, OASIS Standard)</a:t>
            </a:r>
          </a:p>
          <a:p>
            <a:pPr marL="342900" marR="0" lvl="0" indent="-342900">
              <a:lnSpc>
                <a:spcPct val="107000"/>
              </a:lnSpc>
              <a:spcBef>
                <a:spcPts val="0"/>
              </a:spcBef>
              <a:spcAft>
                <a:spcPts val="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NIEMOpen resources (Git Repos, mailing lists, calendars, IEPD/MEP repos, social media,…) </a:t>
            </a:r>
          </a:p>
          <a:p>
            <a:pPr marL="342900" marR="0" lvl="0" indent="-342900">
              <a:lnSpc>
                <a:spcPct val="107000"/>
              </a:lnSpc>
              <a:spcBef>
                <a:spcPts val="0"/>
              </a:spcBef>
              <a:spcAft>
                <a:spcPts val="800"/>
              </a:spcAft>
              <a:buFont typeface="Symbol" panose="05050102010706020507" pitchFamily="18" charset="2"/>
              <a:buChar char=""/>
            </a:pPr>
            <a:r>
              <a:rPr lang="en-US" sz="1600" dirty="0">
                <a:effectLst/>
                <a:ea typeface="Calibri" panose="020F0502020204030204" pitchFamily="34" charset="0"/>
                <a:cs typeface="Times New Roman" panose="02020603050405020304" pitchFamily="18" charset="0"/>
              </a:rPr>
              <a:t>Q&amp;A</a:t>
            </a:r>
          </a:p>
          <a:p>
            <a:pPr marL="0" marR="0" lvl="0" indent="0" algn="l" defTabSz="457200" rtl="0" eaLnBrk="1" fontAlgn="auto" latinLnBrk="0" hangingPunct="1">
              <a:lnSpc>
                <a:spcPct val="100000"/>
              </a:lnSpc>
              <a:spcBef>
                <a:spcPct val="20000"/>
              </a:spcBef>
              <a:spcAft>
                <a:spcPts val="0"/>
              </a:spcAft>
              <a:buClr>
                <a:srgbClr val="1F497D"/>
              </a:buClr>
              <a:buSzTx/>
              <a:buFont typeface="Arial"/>
              <a:buNone/>
              <a:tabLst/>
              <a:defRPr/>
            </a:pPr>
            <a:endParaRPr kumimoji="0" lang="en-US" sz="2000" b="0" i="0" u="none" strike="noStrike" kern="1200" cap="none" spc="0" normalizeH="0" baseline="0" noProof="0" dirty="0">
              <a:ln>
                <a:noFill/>
              </a:ln>
              <a:solidFill>
                <a:srgbClr val="EEECE1">
                  <a:lumMod val="10000"/>
                </a:srgbClr>
              </a:solidFill>
              <a:effectLst/>
              <a:uLnTx/>
              <a:uFillTx/>
              <a:ea typeface="+mn-ea"/>
              <a:cs typeface="+mn-cs"/>
            </a:endParaRPr>
          </a:p>
        </p:txBody>
      </p:sp>
    </p:spTree>
    <p:extLst>
      <p:ext uri="{BB962C8B-B14F-4D97-AF65-F5344CB8AC3E}">
        <p14:creationId xmlns:p14="http://schemas.microsoft.com/office/powerpoint/2010/main" val="2145939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Rounded Corners 60">
            <a:extLst>
              <a:ext uri="{FF2B5EF4-FFF2-40B4-BE49-F238E27FC236}">
                <a16:creationId xmlns:a16="http://schemas.microsoft.com/office/drawing/2014/main" id="{023B7618-5D43-4C9F-B02F-F926703994F9}"/>
              </a:ext>
            </a:extLst>
          </p:cNvPr>
          <p:cNvSpPr/>
          <p:nvPr/>
        </p:nvSpPr>
        <p:spPr bwMode="auto">
          <a:xfrm>
            <a:off x="8822987" y="3429000"/>
            <a:ext cx="2859932" cy="2942823"/>
          </a:xfrm>
          <a:prstGeom prst="roundRect">
            <a:avLst/>
          </a:prstGeom>
          <a:ln/>
        </p:spPr>
        <p:style>
          <a:lnRef idx="2">
            <a:schemeClr val="dk1"/>
          </a:lnRef>
          <a:fillRef idx="1">
            <a:schemeClr val="lt1"/>
          </a:fillRef>
          <a:effectRef idx="0">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60" name="Rectangle: Rounded Corners 59">
            <a:extLst>
              <a:ext uri="{FF2B5EF4-FFF2-40B4-BE49-F238E27FC236}">
                <a16:creationId xmlns:a16="http://schemas.microsoft.com/office/drawing/2014/main" id="{C72EBFB9-914E-4D23-96A9-569D76BDD4EC}"/>
              </a:ext>
            </a:extLst>
          </p:cNvPr>
          <p:cNvSpPr/>
          <p:nvPr/>
        </p:nvSpPr>
        <p:spPr bwMode="auto">
          <a:xfrm>
            <a:off x="8706255" y="3455230"/>
            <a:ext cx="3119602" cy="3072030"/>
          </a:xfrm>
          <a:prstGeom prst="roundRect">
            <a:avLst/>
          </a:prstGeom>
          <a:noFill/>
          <a:ln>
            <a:noFill/>
          </a:ln>
        </p:spPr>
        <p:style>
          <a:lnRef idx="0">
            <a:scrgbClr r="0" g="0" b="0"/>
          </a:lnRef>
          <a:fillRef idx="0">
            <a:scrgbClr r="0" g="0" b="0"/>
          </a:fillRef>
          <a:effectRef idx="0">
            <a:scrgbClr r="0" g="0" b="0"/>
          </a:effectRef>
          <a:fontRef idx="minor">
            <a:schemeClr val="accent1"/>
          </a:fontRef>
        </p:style>
        <p:txBody>
          <a:bodyPr tIns="91440" rtlCol="0" anchor="t" anchorCtr="0"/>
          <a:lstStyle/>
          <a:p>
            <a:pPr algn="ctr">
              <a:lnSpc>
                <a:spcPct val="120000"/>
              </a:lnSpc>
            </a:pPr>
            <a:endParaRPr lang="en-US" b="1" spc="-50" dirty="0">
              <a:solidFill>
                <a:srgbClr val="1F497D"/>
              </a:solidFill>
              <a:cs typeface="Arial"/>
            </a:endParaRPr>
          </a:p>
        </p:txBody>
      </p:sp>
      <p:sp>
        <p:nvSpPr>
          <p:cNvPr id="2" name="Title 1">
            <a:extLst>
              <a:ext uri="{FF2B5EF4-FFF2-40B4-BE49-F238E27FC236}">
                <a16:creationId xmlns:a16="http://schemas.microsoft.com/office/drawing/2014/main" id="{43400C44-1B3E-47B1-89C0-9ECB58709038}"/>
              </a:ext>
            </a:extLst>
          </p:cNvPr>
          <p:cNvSpPr>
            <a:spLocks noGrp="1"/>
          </p:cNvSpPr>
          <p:nvPr>
            <p:ph type="title"/>
          </p:nvPr>
        </p:nvSpPr>
        <p:spPr>
          <a:xfrm>
            <a:off x="609600" y="127339"/>
            <a:ext cx="10972800" cy="458748"/>
          </a:xfrm>
        </p:spPr>
        <p:txBody>
          <a:bodyPr>
            <a:normAutofit fontScale="90000"/>
          </a:bodyPr>
          <a:lstStyle/>
          <a:p>
            <a:r>
              <a:rPr lang="en-US" dirty="0"/>
              <a:t>NIEM open project governance</a:t>
            </a:r>
          </a:p>
        </p:txBody>
      </p:sp>
      <p:sp>
        <p:nvSpPr>
          <p:cNvPr id="5" name="Slide Number Placeholder 4">
            <a:extLst>
              <a:ext uri="{FF2B5EF4-FFF2-40B4-BE49-F238E27FC236}">
                <a16:creationId xmlns:a16="http://schemas.microsoft.com/office/drawing/2014/main" id="{4A75AB21-EE44-4D70-971A-C55239894CA2}"/>
              </a:ext>
            </a:extLst>
          </p:cNvPr>
          <p:cNvSpPr>
            <a:spLocks noGrp="1"/>
          </p:cNvSpPr>
          <p:nvPr>
            <p:ph type="sldNum" sz="quarter" idx="4"/>
          </p:nvPr>
        </p:nvSpPr>
        <p:spPr/>
        <p:txBody>
          <a:bodyPr/>
          <a:lstStyle/>
          <a:p>
            <a:fld id="{6E6030FC-FB78-5E4D-92EA-5D9433591EA9}" type="slidenum">
              <a:rPr lang="en-US" smtClean="0"/>
              <a:pPr/>
              <a:t>4</a:t>
            </a:fld>
            <a:endParaRPr lang="en-US" dirty="0"/>
          </a:p>
        </p:txBody>
      </p:sp>
      <p:sp>
        <p:nvSpPr>
          <p:cNvPr id="7" name="Rectangle 6">
            <a:extLst>
              <a:ext uri="{FF2B5EF4-FFF2-40B4-BE49-F238E27FC236}">
                <a16:creationId xmlns:a16="http://schemas.microsoft.com/office/drawing/2014/main" id="{85729023-19AF-4423-9EBE-7A627540A0D1}"/>
              </a:ext>
            </a:extLst>
          </p:cNvPr>
          <p:cNvSpPr/>
          <p:nvPr/>
        </p:nvSpPr>
        <p:spPr bwMode="auto">
          <a:xfrm>
            <a:off x="4728589" y="803591"/>
            <a:ext cx="2442232" cy="644892"/>
          </a:xfrm>
          <a:prstGeom prst="rect">
            <a:avLst/>
          </a:prstGeom>
          <a:solidFill>
            <a:schemeClr val="accent3">
              <a:lumMod val="40000"/>
              <a:lumOff val="6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r>
              <a:rPr lang="en-US" b="1" spc="-50" dirty="0">
                <a:solidFill>
                  <a:srgbClr val="1F497D"/>
                </a:solidFill>
                <a:cs typeface="Arial"/>
              </a:rPr>
              <a:t>NIEM OPEN</a:t>
            </a:r>
          </a:p>
          <a:p>
            <a:pPr algn="ctr"/>
            <a:r>
              <a:rPr lang="en-US" sz="1200" b="1" spc="-50" dirty="0">
                <a:solidFill>
                  <a:schemeClr val="bg2">
                    <a:lumMod val="10000"/>
                  </a:schemeClr>
                </a:solidFill>
                <a:cs typeface="Arial"/>
              </a:rPr>
              <a:t>Project Governing Board</a:t>
            </a:r>
          </a:p>
        </p:txBody>
      </p:sp>
      <p:cxnSp>
        <p:nvCxnSpPr>
          <p:cNvPr id="10" name="Connector: Elbow 9">
            <a:extLst>
              <a:ext uri="{FF2B5EF4-FFF2-40B4-BE49-F238E27FC236}">
                <a16:creationId xmlns:a16="http://schemas.microsoft.com/office/drawing/2014/main" id="{26575F54-E027-4B0C-8C3E-FC3E67550BB1}"/>
              </a:ext>
            </a:extLst>
          </p:cNvPr>
          <p:cNvCxnSpPr>
            <a:cxnSpLocks/>
            <a:stCxn id="4" idx="3"/>
            <a:endCxn id="7" idx="1"/>
          </p:cNvCxnSpPr>
          <p:nvPr/>
        </p:nvCxnSpPr>
        <p:spPr>
          <a:xfrm flipV="1">
            <a:off x="3466076" y="1126037"/>
            <a:ext cx="1262513" cy="227002"/>
          </a:xfrm>
          <a:prstGeom prst="bentConnector3">
            <a:avLst/>
          </a:prstGeom>
          <a:ln>
            <a:solidFill>
              <a:schemeClr val="tx2"/>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AB9FA8BC-D07A-48CF-9A01-E1BE71523EBD}"/>
              </a:ext>
            </a:extLst>
          </p:cNvPr>
          <p:cNvSpPr/>
          <p:nvPr/>
        </p:nvSpPr>
        <p:spPr bwMode="auto">
          <a:xfrm>
            <a:off x="1415895" y="1935218"/>
            <a:ext cx="2442232" cy="644892"/>
          </a:xfrm>
          <a:prstGeom prst="rect">
            <a:avLst/>
          </a:prstGeom>
          <a:solidFill>
            <a:schemeClr val="accent6">
              <a:lumMod val="40000"/>
              <a:lumOff val="60000"/>
            </a:schemeClr>
          </a:solidFill>
          <a:ln>
            <a:solidFill>
              <a:schemeClr val="accent6">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spc="-50" dirty="0">
                <a:solidFill>
                  <a:schemeClr val="bg2">
                    <a:lumMod val="10000"/>
                  </a:schemeClr>
                </a:solidFill>
                <a:cs typeface="Arial"/>
              </a:rPr>
              <a:t>Technical Steering Committee</a:t>
            </a:r>
          </a:p>
          <a:p>
            <a:pPr algn="ctr"/>
            <a:r>
              <a:rPr lang="en-US" sz="1200" b="1" i="1" spc="-50" dirty="0">
                <a:solidFill>
                  <a:schemeClr val="bg2">
                    <a:lumMod val="10000"/>
                  </a:schemeClr>
                </a:solidFill>
                <a:cs typeface="Arial"/>
              </a:rPr>
              <a:t>(NIEM </a:t>
            </a:r>
            <a:r>
              <a:rPr lang="en-US" sz="1200" b="1" i="1" u="sng" spc="-50" dirty="0">
                <a:solidFill>
                  <a:schemeClr val="accent3">
                    <a:lumMod val="75000"/>
                  </a:schemeClr>
                </a:solidFill>
                <a:cs typeface="Arial"/>
              </a:rPr>
              <a:t>NMO</a:t>
            </a:r>
            <a:r>
              <a:rPr lang="en-US" sz="1200" b="1" i="1" spc="-50" dirty="0">
                <a:solidFill>
                  <a:schemeClr val="bg2">
                    <a:lumMod val="10000"/>
                  </a:schemeClr>
                </a:solidFill>
                <a:cs typeface="Arial"/>
              </a:rPr>
              <a:t>)</a:t>
            </a:r>
          </a:p>
        </p:txBody>
      </p:sp>
      <p:sp>
        <p:nvSpPr>
          <p:cNvPr id="16" name="Rectangle 15">
            <a:extLst>
              <a:ext uri="{FF2B5EF4-FFF2-40B4-BE49-F238E27FC236}">
                <a16:creationId xmlns:a16="http://schemas.microsoft.com/office/drawing/2014/main" id="{07DBDC7B-6652-45C7-AC82-92D7E553F022}"/>
              </a:ext>
            </a:extLst>
          </p:cNvPr>
          <p:cNvSpPr/>
          <p:nvPr/>
        </p:nvSpPr>
        <p:spPr bwMode="auto">
          <a:xfrm>
            <a:off x="4728589" y="1968906"/>
            <a:ext cx="2442232" cy="644892"/>
          </a:xfrm>
          <a:prstGeom prst="rect">
            <a:avLst/>
          </a:prstGeom>
          <a:solidFill>
            <a:schemeClr val="accent6">
              <a:lumMod val="40000"/>
              <a:lumOff val="60000"/>
            </a:schemeClr>
          </a:solidFill>
          <a:ln>
            <a:solidFill>
              <a:schemeClr val="accent6">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spc="-50" dirty="0">
                <a:solidFill>
                  <a:schemeClr val="bg2">
                    <a:lumMod val="10000"/>
                  </a:schemeClr>
                </a:solidFill>
                <a:cs typeface="Arial"/>
              </a:rPr>
              <a:t>Technical Steering Committee</a:t>
            </a:r>
          </a:p>
          <a:p>
            <a:pPr algn="ctr"/>
            <a:r>
              <a:rPr lang="en-US" sz="1200" b="1" i="1" spc="-50" dirty="0">
                <a:solidFill>
                  <a:schemeClr val="bg2">
                    <a:lumMod val="10000"/>
                  </a:schemeClr>
                </a:solidFill>
                <a:cs typeface="Arial"/>
              </a:rPr>
              <a:t>(NIEM </a:t>
            </a:r>
            <a:r>
              <a:rPr lang="en-US" sz="1200" b="1" i="1" u="sng" spc="-50" dirty="0">
                <a:solidFill>
                  <a:srgbClr val="FF0000"/>
                </a:solidFill>
                <a:cs typeface="Arial"/>
              </a:rPr>
              <a:t>NBAC</a:t>
            </a:r>
            <a:r>
              <a:rPr lang="en-US" sz="1200" b="1" i="1" spc="-50" dirty="0">
                <a:solidFill>
                  <a:schemeClr val="bg2">
                    <a:lumMod val="10000"/>
                  </a:schemeClr>
                </a:solidFill>
                <a:cs typeface="Arial"/>
              </a:rPr>
              <a:t>)</a:t>
            </a:r>
          </a:p>
        </p:txBody>
      </p:sp>
      <p:pic>
        <p:nvPicPr>
          <p:cNvPr id="18" name="Picture 17" descr="Logo&#10;&#10;Description automatically generated">
            <a:extLst>
              <a:ext uri="{FF2B5EF4-FFF2-40B4-BE49-F238E27FC236}">
                <a16:creationId xmlns:a16="http://schemas.microsoft.com/office/drawing/2014/main" id="{FA7EA71D-48A3-49F4-B3C9-D6D8FA72A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294" y="857131"/>
            <a:ext cx="284346" cy="284346"/>
          </a:xfrm>
          <a:prstGeom prst="rect">
            <a:avLst/>
          </a:prstGeom>
        </p:spPr>
      </p:pic>
      <p:sp>
        <p:nvSpPr>
          <p:cNvPr id="19" name="Rectangle 18">
            <a:extLst>
              <a:ext uri="{FF2B5EF4-FFF2-40B4-BE49-F238E27FC236}">
                <a16:creationId xmlns:a16="http://schemas.microsoft.com/office/drawing/2014/main" id="{14799F0B-3000-42A8-A5F3-53B7C4BB4951}"/>
              </a:ext>
            </a:extLst>
          </p:cNvPr>
          <p:cNvSpPr/>
          <p:nvPr/>
        </p:nvSpPr>
        <p:spPr bwMode="auto">
          <a:xfrm>
            <a:off x="8041283" y="1968906"/>
            <a:ext cx="2442232" cy="644892"/>
          </a:xfrm>
          <a:prstGeom prst="rect">
            <a:avLst/>
          </a:prstGeom>
          <a:solidFill>
            <a:schemeClr val="accent6">
              <a:lumMod val="40000"/>
              <a:lumOff val="60000"/>
            </a:schemeClr>
          </a:solidFill>
          <a:ln>
            <a:solidFill>
              <a:schemeClr val="accent6">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spc="-50" dirty="0">
                <a:solidFill>
                  <a:schemeClr val="bg2">
                    <a:lumMod val="10000"/>
                  </a:schemeClr>
                </a:solidFill>
                <a:cs typeface="Arial"/>
              </a:rPr>
              <a:t>Technical Steering Committee</a:t>
            </a:r>
          </a:p>
          <a:p>
            <a:pPr algn="ctr"/>
            <a:r>
              <a:rPr lang="en-US" sz="1200" b="1" i="1" spc="-50" dirty="0">
                <a:solidFill>
                  <a:schemeClr val="bg2">
                    <a:lumMod val="10000"/>
                  </a:schemeClr>
                </a:solidFill>
                <a:cs typeface="Arial"/>
              </a:rPr>
              <a:t>(NIEM </a:t>
            </a:r>
            <a:r>
              <a:rPr lang="en-US" sz="1200" b="1" i="1" u="sng" spc="-50" dirty="0">
                <a:solidFill>
                  <a:schemeClr val="tx2">
                    <a:lumMod val="75000"/>
                  </a:schemeClr>
                </a:solidFill>
                <a:cs typeface="Arial"/>
              </a:rPr>
              <a:t>NTAC</a:t>
            </a:r>
            <a:r>
              <a:rPr lang="en-US" sz="1200" b="1" i="1" spc="-50" dirty="0">
                <a:solidFill>
                  <a:schemeClr val="bg2">
                    <a:lumMod val="10000"/>
                  </a:schemeClr>
                </a:solidFill>
                <a:cs typeface="Arial"/>
              </a:rPr>
              <a:t>)</a:t>
            </a:r>
          </a:p>
        </p:txBody>
      </p:sp>
      <p:cxnSp>
        <p:nvCxnSpPr>
          <p:cNvPr id="21" name="Connector: Elbow 20">
            <a:extLst>
              <a:ext uri="{FF2B5EF4-FFF2-40B4-BE49-F238E27FC236}">
                <a16:creationId xmlns:a16="http://schemas.microsoft.com/office/drawing/2014/main" id="{891908E6-DF25-4BAB-990A-1D00264CA27E}"/>
              </a:ext>
            </a:extLst>
          </p:cNvPr>
          <p:cNvCxnSpPr>
            <a:cxnSpLocks/>
          </p:cNvCxnSpPr>
          <p:nvPr/>
        </p:nvCxnSpPr>
        <p:spPr>
          <a:xfrm rot="5400000">
            <a:off x="4049991" y="45231"/>
            <a:ext cx="486735" cy="3312694"/>
          </a:xfrm>
          <a:prstGeom prst="bentConnector3">
            <a:avLst>
              <a:gd name="adj1" fmla="val 50000"/>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4" name="Connector: Elbow 23">
            <a:extLst>
              <a:ext uri="{FF2B5EF4-FFF2-40B4-BE49-F238E27FC236}">
                <a16:creationId xmlns:a16="http://schemas.microsoft.com/office/drawing/2014/main" id="{E4D03A3E-ED91-4FFD-B13A-1B4F0951A2F0}"/>
              </a:ext>
            </a:extLst>
          </p:cNvPr>
          <p:cNvCxnSpPr>
            <a:cxnSpLocks/>
            <a:stCxn id="7" idx="2"/>
            <a:endCxn id="19" idx="0"/>
          </p:cNvCxnSpPr>
          <p:nvPr/>
        </p:nvCxnSpPr>
        <p:spPr>
          <a:xfrm rot="16200000" flipH="1">
            <a:off x="7345841" y="52347"/>
            <a:ext cx="520423" cy="3312694"/>
          </a:xfrm>
          <a:prstGeom prst="bentConnector3">
            <a:avLst>
              <a:gd name="adj1" fmla="val 50000"/>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D2EAF4C4-3CDC-4084-AA61-E5C730AD717C}"/>
              </a:ext>
            </a:extLst>
          </p:cNvPr>
          <p:cNvCxnSpPr>
            <a:cxnSpLocks/>
            <a:stCxn id="7" idx="2"/>
            <a:endCxn id="16" idx="0"/>
          </p:cNvCxnSpPr>
          <p:nvPr/>
        </p:nvCxnSpPr>
        <p:spPr>
          <a:xfrm>
            <a:off x="5949705" y="1448483"/>
            <a:ext cx="0" cy="520423"/>
          </a:xfrm>
          <a:prstGeom prst="straightConnector1">
            <a:avLst/>
          </a:prstGeom>
          <a:ln>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EA9A09E5-8FA5-42C4-89AE-40C68927A7A1}"/>
              </a:ext>
            </a:extLst>
          </p:cNvPr>
          <p:cNvSpPr/>
          <p:nvPr/>
        </p:nvSpPr>
        <p:spPr bwMode="auto">
          <a:xfrm>
            <a:off x="4728589" y="3690950"/>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i="1" spc="-50" dirty="0">
                <a:solidFill>
                  <a:schemeClr val="bg2">
                    <a:lumMod val="10000"/>
                  </a:schemeClr>
                </a:solidFill>
                <a:cs typeface="Arial"/>
              </a:rPr>
              <a:t>(ex. MilOps Subcommittee)</a:t>
            </a:r>
          </a:p>
          <a:p>
            <a:pPr algn="ctr"/>
            <a:endParaRPr lang="en-US" sz="1200" b="1" spc="-50" dirty="0">
              <a:solidFill>
                <a:schemeClr val="bg2">
                  <a:lumMod val="10000"/>
                </a:schemeClr>
              </a:solidFill>
              <a:cs typeface="Arial"/>
            </a:endParaRPr>
          </a:p>
          <a:p>
            <a:pPr algn="ctr"/>
            <a:endParaRPr lang="en-US" sz="1200" b="1" i="1" spc="-50" dirty="0">
              <a:solidFill>
                <a:schemeClr val="bg2">
                  <a:lumMod val="10000"/>
                </a:schemeClr>
              </a:solidFill>
              <a:cs typeface="Arial"/>
            </a:endParaRPr>
          </a:p>
        </p:txBody>
      </p:sp>
      <p:sp>
        <p:nvSpPr>
          <p:cNvPr id="31" name="Rectangle 30">
            <a:extLst>
              <a:ext uri="{FF2B5EF4-FFF2-40B4-BE49-F238E27FC236}">
                <a16:creationId xmlns:a16="http://schemas.microsoft.com/office/drawing/2014/main" id="{589156E7-9008-46C1-9A63-9B6220208606}"/>
              </a:ext>
            </a:extLst>
          </p:cNvPr>
          <p:cNvSpPr/>
          <p:nvPr/>
        </p:nvSpPr>
        <p:spPr bwMode="auto">
          <a:xfrm>
            <a:off x="4728589" y="4571562"/>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r>
              <a:rPr lang="en-US" sz="1200" b="1" i="1" spc="-50" dirty="0">
                <a:solidFill>
                  <a:schemeClr val="bg2">
                    <a:lumMod val="10000"/>
                  </a:schemeClr>
                </a:solidFill>
                <a:cs typeface="Arial"/>
              </a:rPr>
              <a:t>CORE</a:t>
            </a:r>
          </a:p>
          <a:p>
            <a:pPr algn="ctr"/>
            <a:r>
              <a:rPr lang="en-US" sz="1200" b="1" i="1" spc="-50" dirty="0">
                <a:solidFill>
                  <a:schemeClr val="bg2">
                    <a:lumMod val="10000"/>
                  </a:schemeClr>
                </a:solidFill>
                <a:cs typeface="Arial"/>
              </a:rPr>
              <a:t>(Harmonization Subcommittee)</a:t>
            </a:r>
          </a:p>
        </p:txBody>
      </p:sp>
      <p:sp>
        <p:nvSpPr>
          <p:cNvPr id="32" name="Rectangle 31">
            <a:extLst>
              <a:ext uri="{FF2B5EF4-FFF2-40B4-BE49-F238E27FC236}">
                <a16:creationId xmlns:a16="http://schemas.microsoft.com/office/drawing/2014/main" id="{27F925DD-0575-4289-B22E-C8515ABC215D}"/>
              </a:ext>
            </a:extLst>
          </p:cNvPr>
          <p:cNvSpPr/>
          <p:nvPr/>
        </p:nvSpPr>
        <p:spPr bwMode="auto">
          <a:xfrm>
            <a:off x="4715889" y="2834705"/>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t" anchorCtr="0"/>
          <a:lstStyle/>
          <a:p>
            <a:pPr algn="ctr"/>
            <a:endParaRPr lang="en-US" sz="1200" b="1" spc="-50" dirty="0">
              <a:solidFill>
                <a:schemeClr val="bg2">
                  <a:lumMod val="10000"/>
                </a:schemeClr>
              </a:solidFill>
              <a:cs typeface="Arial"/>
            </a:endParaRPr>
          </a:p>
          <a:p>
            <a:pPr algn="ctr"/>
            <a:r>
              <a:rPr lang="en-US" sz="1200" b="1" i="1" spc="-50" dirty="0">
                <a:solidFill>
                  <a:schemeClr val="bg2">
                    <a:lumMod val="10000"/>
                  </a:schemeClr>
                </a:solidFill>
                <a:cs typeface="Arial"/>
              </a:rPr>
              <a:t>(ex. E-Management) Subcommittee</a:t>
            </a:r>
            <a:r>
              <a:rPr lang="en-US" sz="1000" b="1" i="1" spc="-50" dirty="0">
                <a:solidFill>
                  <a:schemeClr val="bg2">
                    <a:lumMod val="10000"/>
                  </a:schemeClr>
                </a:solidFill>
                <a:cs typeface="Arial"/>
              </a:rPr>
              <a:t>)</a:t>
            </a:r>
            <a:endParaRPr lang="en-US" sz="1200" b="1" spc="-50" dirty="0">
              <a:solidFill>
                <a:schemeClr val="bg2">
                  <a:lumMod val="10000"/>
                </a:schemeClr>
              </a:solidFill>
              <a:cs typeface="Arial"/>
            </a:endParaRPr>
          </a:p>
        </p:txBody>
      </p:sp>
      <p:sp>
        <p:nvSpPr>
          <p:cNvPr id="4" name="Flowchart: Alternate Process 3">
            <a:extLst>
              <a:ext uri="{FF2B5EF4-FFF2-40B4-BE49-F238E27FC236}">
                <a16:creationId xmlns:a16="http://schemas.microsoft.com/office/drawing/2014/main" id="{D0AA3F16-3560-407B-B550-06552419195A}"/>
              </a:ext>
            </a:extLst>
          </p:cNvPr>
          <p:cNvSpPr/>
          <p:nvPr/>
        </p:nvSpPr>
        <p:spPr bwMode="auto">
          <a:xfrm>
            <a:off x="1415895" y="1123665"/>
            <a:ext cx="2050181" cy="458748"/>
          </a:xfrm>
          <a:prstGeom prst="flowChartAlternateProcess">
            <a:avLst/>
          </a:prstGeom>
          <a:solidFill>
            <a:schemeClr val="accent4">
              <a:lumMod val="40000"/>
              <a:lumOff val="60000"/>
            </a:schemeClr>
          </a:soli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50" normalizeH="0" baseline="0" noProof="0" dirty="0">
                <a:ln>
                  <a:noFill/>
                </a:ln>
                <a:solidFill>
                  <a:srgbClr val="EEECE1">
                    <a:lumMod val="10000"/>
                  </a:srgbClr>
                </a:solidFill>
                <a:effectLst/>
                <a:uLnTx/>
                <a:uFillTx/>
                <a:latin typeface="Arial"/>
                <a:ea typeface="+mn-ea"/>
                <a:cs typeface="Arial"/>
              </a:rPr>
              <a:t>Executive Liaison Group</a:t>
            </a:r>
          </a:p>
        </p:txBody>
      </p:sp>
      <p:sp>
        <p:nvSpPr>
          <p:cNvPr id="38" name="Flowchart: Preparation 37">
            <a:extLst>
              <a:ext uri="{FF2B5EF4-FFF2-40B4-BE49-F238E27FC236}">
                <a16:creationId xmlns:a16="http://schemas.microsoft.com/office/drawing/2014/main" id="{4A5F32FF-CA38-4D81-BBD8-647FEC8EDCA0}"/>
              </a:ext>
            </a:extLst>
          </p:cNvPr>
          <p:cNvSpPr/>
          <p:nvPr/>
        </p:nvSpPr>
        <p:spPr bwMode="auto">
          <a:xfrm>
            <a:off x="4728588" y="5468044"/>
            <a:ext cx="2700371" cy="766712"/>
          </a:xfrm>
          <a:prstGeom prst="flowChartPreparation">
            <a:avLst/>
          </a:prstGeom>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r>
              <a:rPr lang="en-US" sz="1200" b="1" spc="-50" dirty="0">
                <a:solidFill>
                  <a:schemeClr val="bg2">
                    <a:lumMod val="10000"/>
                  </a:schemeClr>
                </a:solidFill>
                <a:cs typeface="Arial"/>
              </a:rPr>
              <a:t>Domain Management &amp; Standing Rules Tiger Team</a:t>
            </a:r>
          </a:p>
        </p:txBody>
      </p:sp>
      <p:cxnSp>
        <p:nvCxnSpPr>
          <p:cNvPr id="28" name="Connector: Elbow 27">
            <a:extLst>
              <a:ext uri="{FF2B5EF4-FFF2-40B4-BE49-F238E27FC236}">
                <a16:creationId xmlns:a16="http://schemas.microsoft.com/office/drawing/2014/main" id="{FBA5AAAD-1383-44A8-8172-67A4D1BF98A1}"/>
              </a:ext>
            </a:extLst>
          </p:cNvPr>
          <p:cNvCxnSpPr>
            <a:stCxn id="16" idx="1"/>
            <a:endCxn id="32" idx="1"/>
          </p:cNvCxnSpPr>
          <p:nvPr/>
        </p:nvCxnSpPr>
        <p:spPr>
          <a:xfrm rot="10800000" flipV="1">
            <a:off x="4715889" y="2291351"/>
            <a:ext cx="12700" cy="865799"/>
          </a:xfrm>
          <a:prstGeom prst="bentConnector3">
            <a:avLst>
              <a:gd name="adj1" fmla="val 190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33" name="Connector: Elbow 32">
            <a:extLst>
              <a:ext uri="{FF2B5EF4-FFF2-40B4-BE49-F238E27FC236}">
                <a16:creationId xmlns:a16="http://schemas.microsoft.com/office/drawing/2014/main" id="{BEB52D5A-8E7B-4D2A-B9E9-6906C71D7D2B}"/>
              </a:ext>
            </a:extLst>
          </p:cNvPr>
          <p:cNvCxnSpPr>
            <a:stCxn id="16" idx="1"/>
            <a:endCxn id="30" idx="1"/>
          </p:cNvCxnSpPr>
          <p:nvPr/>
        </p:nvCxnSpPr>
        <p:spPr>
          <a:xfrm rot="10800000" flipV="1">
            <a:off x="4728589" y="2291352"/>
            <a:ext cx="12700" cy="1722044"/>
          </a:xfrm>
          <a:prstGeom prst="bentConnector3">
            <a:avLst>
              <a:gd name="adj1" fmla="val 180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Connector: Elbow 39">
            <a:extLst>
              <a:ext uri="{FF2B5EF4-FFF2-40B4-BE49-F238E27FC236}">
                <a16:creationId xmlns:a16="http://schemas.microsoft.com/office/drawing/2014/main" id="{A8907CA2-B923-43E7-B9E4-FFC1C08C82AA}"/>
              </a:ext>
            </a:extLst>
          </p:cNvPr>
          <p:cNvCxnSpPr>
            <a:stCxn id="16" idx="1"/>
            <a:endCxn id="31" idx="1"/>
          </p:cNvCxnSpPr>
          <p:nvPr/>
        </p:nvCxnSpPr>
        <p:spPr>
          <a:xfrm rot="10800000" flipV="1">
            <a:off x="4728589" y="2291352"/>
            <a:ext cx="12700" cy="2602656"/>
          </a:xfrm>
          <a:prstGeom prst="bentConnector3">
            <a:avLst>
              <a:gd name="adj1" fmla="val 180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4" name="Connector: Elbow 43">
            <a:extLst>
              <a:ext uri="{FF2B5EF4-FFF2-40B4-BE49-F238E27FC236}">
                <a16:creationId xmlns:a16="http://schemas.microsoft.com/office/drawing/2014/main" id="{E5CAC36E-E317-4AD3-9DAA-A29F1850013F}"/>
              </a:ext>
            </a:extLst>
          </p:cNvPr>
          <p:cNvCxnSpPr>
            <a:cxnSpLocks/>
            <a:stCxn id="16" idx="1"/>
            <a:endCxn id="38" idx="1"/>
          </p:cNvCxnSpPr>
          <p:nvPr/>
        </p:nvCxnSpPr>
        <p:spPr>
          <a:xfrm rot="10800000" flipV="1">
            <a:off x="4728589" y="2291352"/>
            <a:ext cx="1" cy="3560048"/>
          </a:xfrm>
          <a:prstGeom prst="bentConnector3">
            <a:avLst>
              <a:gd name="adj1" fmla="val 22860100000"/>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7" name="Connector: Elbow 46">
            <a:extLst>
              <a:ext uri="{FF2B5EF4-FFF2-40B4-BE49-F238E27FC236}">
                <a16:creationId xmlns:a16="http://schemas.microsoft.com/office/drawing/2014/main" id="{800A9D31-E6BE-4420-A57F-C85C0DC6095C}"/>
              </a:ext>
            </a:extLst>
          </p:cNvPr>
          <p:cNvCxnSpPr>
            <a:cxnSpLocks/>
            <a:stCxn id="13" idx="1"/>
          </p:cNvCxnSpPr>
          <p:nvPr/>
        </p:nvCxnSpPr>
        <p:spPr>
          <a:xfrm rot="10800000" flipV="1">
            <a:off x="1348411" y="2257664"/>
            <a:ext cx="67484" cy="951986"/>
          </a:xfrm>
          <a:prstGeom prst="bentConnector3">
            <a:avLst>
              <a:gd name="adj1" fmla="val 438747"/>
            </a:avLst>
          </a:prstGeom>
          <a:ln>
            <a:tailEnd type="triangle"/>
          </a:ln>
        </p:spPr>
        <p:style>
          <a:lnRef idx="1">
            <a:schemeClr val="accent6"/>
          </a:lnRef>
          <a:fillRef idx="0">
            <a:schemeClr val="accent6"/>
          </a:fillRef>
          <a:effectRef idx="0">
            <a:schemeClr val="accent6"/>
          </a:effectRef>
          <a:fontRef idx="minor">
            <a:schemeClr val="tx1"/>
          </a:fontRef>
        </p:style>
      </p:cxnSp>
      <p:grpSp>
        <p:nvGrpSpPr>
          <p:cNvPr id="58" name="Group 57">
            <a:extLst>
              <a:ext uri="{FF2B5EF4-FFF2-40B4-BE49-F238E27FC236}">
                <a16:creationId xmlns:a16="http://schemas.microsoft.com/office/drawing/2014/main" id="{21BF1D42-5CEE-4F61-9281-5A8BF4A0FAB9}"/>
              </a:ext>
            </a:extLst>
          </p:cNvPr>
          <p:cNvGrpSpPr/>
          <p:nvPr/>
        </p:nvGrpSpPr>
        <p:grpSpPr>
          <a:xfrm>
            <a:off x="9046502" y="4071376"/>
            <a:ext cx="2535898" cy="2031325"/>
            <a:chOff x="9427916" y="3024983"/>
            <a:chExt cx="2535898" cy="2031325"/>
          </a:xfrm>
        </p:grpSpPr>
        <p:sp>
          <p:nvSpPr>
            <p:cNvPr id="48" name="Oval 47">
              <a:extLst>
                <a:ext uri="{FF2B5EF4-FFF2-40B4-BE49-F238E27FC236}">
                  <a16:creationId xmlns:a16="http://schemas.microsoft.com/office/drawing/2014/main" id="{4B9B9391-5430-4393-BBE2-93B5C8E4A52A}"/>
                </a:ext>
              </a:extLst>
            </p:cNvPr>
            <p:cNvSpPr/>
            <p:nvPr/>
          </p:nvSpPr>
          <p:spPr bwMode="auto">
            <a:xfrm>
              <a:off x="9429405" y="3073702"/>
              <a:ext cx="288528" cy="262886"/>
            </a:xfrm>
            <a:prstGeom prst="ellipse">
              <a:avLst/>
            </a:prstGeom>
            <a:solidFill>
              <a:schemeClr val="accent3">
                <a:lumMod val="75000"/>
              </a:schemeClr>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49" name="TextBox 48">
              <a:extLst>
                <a:ext uri="{FF2B5EF4-FFF2-40B4-BE49-F238E27FC236}">
                  <a16:creationId xmlns:a16="http://schemas.microsoft.com/office/drawing/2014/main" id="{F6C37598-FB74-4863-A79C-1FCD1BF0B778}"/>
                </a:ext>
              </a:extLst>
            </p:cNvPr>
            <p:cNvSpPr txBox="1"/>
            <p:nvPr/>
          </p:nvSpPr>
          <p:spPr>
            <a:xfrm>
              <a:off x="10022937" y="3024983"/>
              <a:ext cx="1940877" cy="2031325"/>
            </a:xfrm>
            <a:prstGeom prst="rect">
              <a:avLst/>
            </a:prstGeom>
            <a:noFill/>
          </p:spPr>
          <p:txBody>
            <a:bodyPr wrap="square" rtlCol="0">
              <a:spAutoFit/>
            </a:bodyPr>
            <a:lstStyle/>
            <a:p>
              <a:r>
                <a:rPr lang="en-US" sz="1400" dirty="0"/>
                <a:t>PGB</a:t>
              </a:r>
            </a:p>
            <a:p>
              <a:endParaRPr lang="en-US" sz="1400" dirty="0"/>
            </a:p>
            <a:p>
              <a:r>
                <a:rPr lang="en-US" sz="1400" dirty="0"/>
                <a:t>TSC</a:t>
              </a:r>
            </a:p>
            <a:p>
              <a:endParaRPr lang="en-US" sz="1400" dirty="0"/>
            </a:p>
            <a:p>
              <a:r>
                <a:rPr lang="en-US" sz="1400" dirty="0"/>
                <a:t>SUBCOMMITTEE</a:t>
              </a:r>
            </a:p>
            <a:p>
              <a:endParaRPr lang="en-US" sz="1400" dirty="0"/>
            </a:p>
            <a:p>
              <a:r>
                <a:rPr lang="en-US" sz="1400" dirty="0"/>
                <a:t>TIGER TEAM</a:t>
              </a:r>
            </a:p>
            <a:p>
              <a:endParaRPr lang="en-US" sz="1400" dirty="0"/>
            </a:p>
            <a:p>
              <a:r>
                <a:rPr lang="en-US" sz="1400" dirty="0"/>
                <a:t>ADVISORY GROUP</a:t>
              </a:r>
            </a:p>
          </p:txBody>
        </p:sp>
        <p:sp>
          <p:nvSpPr>
            <p:cNvPr id="50" name="Oval 49">
              <a:extLst>
                <a:ext uri="{FF2B5EF4-FFF2-40B4-BE49-F238E27FC236}">
                  <a16:creationId xmlns:a16="http://schemas.microsoft.com/office/drawing/2014/main" id="{0F8506C7-F373-4FBB-A83A-C6E955C4D2AA}"/>
                </a:ext>
              </a:extLst>
            </p:cNvPr>
            <p:cNvSpPr/>
            <p:nvPr/>
          </p:nvSpPr>
          <p:spPr bwMode="auto">
            <a:xfrm>
              <a:off x="9429405" y="3438728"/>
              <a:ext cx="288528" cy="262886"/>
            </a:xfrm>
            <a:prstGeom prst="ellipse">
              <a:avLst/>
            </a:prstGeom>
            <a:solidFill>
              <a:schemeClr val="accent6">
                <a:lumMod val="75000"/>
              </a:schemeClr>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55" name="Oval 54">
              <a:extLst>
                <a:ext uri="{FF2B5EF4-FFF2-40B4-BE49-F238E27FC236}">
                  <a16:creationId xmlns:a16="http://schemas.microsoft.com/office/drawing/2014/main" id="{0AAACC3F-5050-47F8-8BAC-977F8508AAB1}"/>
                </a:ext>
              </a:extLst>
            </p:cNvPr>
            <p:cNvSpPr/>
            <p:nvPr/>
          </p:nvSpPr>
          <p:spPr bwMode="auto">
            <a:xfrm>
              <a:off x="9427916" y="4745779"/>
              <a:ext cx="288528" cy="262886"/>
            </a:xfrm>
            <a:prstGeom prst="ellipse">
              <a:avLst/>
            </a:prstGeom>
            <a:solidFill>
              <a:schemeClr val="accent4">
                <a:lumMod val="50000"/>
              </a:schemeClr>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56" name="Oval 55">
              <a:extLst>
                <a:ext uri="{FF2B5EF4-FFF2-40B4-BE49-F238E27FC236}">
                  <a16:creationId xmlns:a16="http://schemas.microsoft.com/office/drawing/2014/main" id="{159FF4AF-70FC-4593-A7AC-9122FF118948}"/>
                </a:ext>
              </a:extLst>
            </p:cNvPr>
            <p:cNvSpPr/>
            <p:nvPr/>
          </p:nvSpPr>
          <p:spPr bwMode="auto">
            <a:xfrm>
              <a:off x="9429405" y="3881953"/>
              <a:ext cx="288528" cy="262886"/>
            </a:xfrm>
            <a:prstGeom prst="ellipse">
              <a:avLst/>
            </a:prstGeom>
            <a:solidFill>
              <a:schemeClr val="accent1"/>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57" name="Oval 56">
              <a:extLst>
                <a:ext uri="{FF2B5EF4-FFF2-40B4-BE49-F238E27FC236}">
                  <a16:creationId xmlns:a16="http://schemas.microsoft.com/office/drawing/2014/main" id="{C3982C7E-B307-4B8D-B58F-3147EB3EBE0C}"/>
                </a:ext>
              </a:extLst>
            </p:cNvPr>
            <p:cNvSpPr/>
            <p:nvPr/>
          </p:nvSpPr>
          <p:spPr bwMode="auto">
            <a:xfrm>
              <a:off x="9427916" y="4335842"/>
              <a:ext cx="288528" cy="262886"/>
            </a:xfrm>
            <a:prstGeom prst="ellipse">
              <a:avLst/>
            </a:prstGeom>
            <a:solidFill>
              <a:schemeClr val="tx1"/>
            </a:solidFill>
            <a:ln>
              <a:solidFill>
                <a:schemeClr val="tx2">
                  <a:lumMod val="50000"/>
                </a:schemeClr>
              </a:solid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grpSp>
      <p:sp>
        <p:nvSpPr>
          <p:cNvPr id="59" name="TextBox 58">
            <a:extLst>
              <a:ext uri="{FF2B5EF4-FFF2-40B4-BE49-F238E27FC236}">
                <a16:creationId xmlns:a16="http://schemas.microsoft.com/office/drawing/2014/main" id="{D2284EF6-90F1-40CE-8E12-BDAD37F3A0A0}"/>
              </a:ext>
            </a:extLst>
          </p:cNvPr>
          <p:cNvSpPr txBox="1"/>
          <p:nvPr/>
        </p:nvSpPr>
        <p:spPr>
          <a:xfrm>
            <a:off x="9608180" y="3586406"/>
            <a:ext cx="1342417" cy="369332"/>
          </a:xfrm>
          <a:prstGeom prst="rect">
            <a:avLst/>
          </a:prstGeom>
          <a:noFill/>
        </p:spPr>
        <p:txBody>
          <a:bodyPr wrap="square" rtlCol="0">
            <a:spAutoFit/>
          </a:bodyPr>
          <a:lstStyle/>
          <a:p>
            <a:r>
              <a:rPr lang="en-US" dirty="0">
                <a:solidFill>
                  <a:schemeClr val="bg2">
                    <a:lumMod val="10000"/>
                  </a:schemeClr>
                </a:solidFill>
              </a:rPr>
              <a:t>LEGEND</a:t>
            </a:r>
          </a:p>
        </p:txBody>
      </p:sp>
      <p:sp>
        <p:nvSpPr>
          <p:cNvPr id="39" name="Rectangle 38">
            <a:extLst>
              <a:ext uri="{FF2B5EF4-FFF2-40B4-BE49-F238E27FC236}">
                <a16:creationId xmlns:a16="http://schemas.microsoft.com/office/drawing/2014/main" id="{05706E35-8F8E-41D6-9237-083538BDABE7}"/>
              </a:ext>
            </a:extLst>
          </p:cNvPr>
          <p:cNvSpPr/>
          <p:nvPr/>
        </p:nvSpPr>
        <p:spPr bwMode="auto">
          <a:xfrm>
            <a:off x="1375402" y="2971631"/>
            <a:ext cx="2442232" cy="644892"/>
          </a:xfrm>
          <a:prstGeom prst="rect">
            <a:avLst/>
          </a:prstGeom>
          <a:solidFill>
            <a:schemeClr val="accent1">
              <a:lumMod val="40000"/>
              <a:lumOff val="60000"/>
            </a:schemeClr>
          </a:solidFill>
          <a:ln>
            <a:solidFill>
              <a:schemeClr val="accent1">
                <a:lumMod val="60000"/>
                <a:lumOff val="40000"/>
              </a:schemeClr>
            </a:solidFill>
          </a:ln>
        </p:spPr>
        <p:style>
          <a:lnRef idx="2">
            <a:schemeClr val="accent3"/>
          </a:lnRef>
          <a:fillRef idx="1">
            <a:schemeClr val="lt1"/>
          </a:fillRef>
          <a:effectRef idx="0">
            <a:schemeClr val="accent3"/>
          </a:effectRef>
          <a:fontRef idx="minor">
            <a:schemeClr val="dk1"/>
          </a:fontRef>
        </p:style>
        <p:txBody>
          <a:bodyPr tIns="91440" rtlCol="0" anchor="ctr" anchorCtr="0"/>
          <a:lstStyle/>
          <a:p>
            <a:pPr algn="ctr"/>
            <a:endParaRPr lang="en-US" sz="1200" b="1" spc="-50" dirty="0">
              <a:solidFill>
                <a:schemeClr val="bg2">
                  <a:lumMod val="10000"/>
                </a:schemeClr>
              </a:solidFill>
              <a:cs typeface="Arial"/>
            </a:endParaRPr>
          </a:p>
          <a:p>
            <a:pPr algn="ctr"/>
            <a:r>
              <a:rPr lang="en-US" sz="1200" b="1" spc="-50" dirty="0">
                <a:solidFill>
                  <a:schemeClr val="bg2">
                    <a:lumMod val="10000"/>
                  </a:schemeClr>
                </a:solidFill>
                <a:cs typeface="Arial"/>
              </a:rPr>
              <a:t>Communications &amp; Outreach</a:t>
            </a:r>
          </a:p>
          <a:p>
            <a:pPr algn="ctr"/>
            <a:r>
              <a:rPr lang="en-US" sz="1200" b="1" spc="-50" dirty="0">
                <a:solidFill>
                  <a:schemeClr val="bg2">
                    <a:lumMod val="10000"/>
                  </a:schemeClr>
                </a:solidFill>
                <a:cs typeface="Arial"/>
              </a:rPr>
              <a:t>Subcommittee </a:t>
            </a:r>
          </a:p>
        </p:txBody>
      </p:sp>
      <p:sp>
        <p:nvSpPr>
          <p:cNvPr id="3" name="Callout: Line 2">
            <a:extLst>
              <a:ext uri="{FF2B5EF4-FFF2-40B4-BE49-F238E27FC236}">
                <a16:creationId xmlns:a16="http://schemas.microsoft.com/office/drawing/2014/main" id="{B76F5F56-D6D3-0FDE-3050-23196A4F999A}"/>
              </a:ext>
            </a:extLst>
          </p:cNvPr>
          <p:cNvSpPr/>
          <p:nvPr/>
        </p:nvSpPr>
        <p:spPr bwMode="auto">
          <a:xfrm>
            <a:off x="7879967" y="457453"/>
            <a:ext cx="2910126" cy="888889"/>
          </a:xfrm>
          <a:prstGeom prst="borderCallout1">
            <a:avLst>
              <a:gd name="adj1" fmla="val 18750"/>
              <a:gd name="adj2" fmla="val -8333"/>
              <a:gd name="adj3" fmla="val 65351"/>
              <a:gd name="adj4" fmla="val -37024"/>
            </a:avLst>
          </a:prstGeom>
          <a:solidFill>
            <a:schemeClr val="bg1"/>
          </a:solidFill>
          <a:ln w="19050">
            <a:solidFill>
              <a:schemeClr val="tx2">
                <a:lumMod val="75000"/>
              </a:schemeClr>
            </a:solidFill>
            <a:headEnd type="none" w="med" len="med"/>
            <a:tailEnd type="triangle" w="med" len="med"/>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marL="285750" indent="-285750">
              <a:lnSpc>
                <a:spcPct val="120000"/>
              </a:lnSpc>
              <a:buFont typeface="Arial" panose="020B0604020202020204" pitchFamily="34" charset="0"/>
              <a:buChar char="•"/>
            </a:pPr>
            <a:r>
              <a:rPr lang="en-US" sz="1200" spc="-50" dirty="0">
                <a:solidFill>
                  <a:srgbClr val="1F497D"/>
                </a:solidFill>
                <a:cs typeface="Arial"/>
              </a:rPr>
              <a:t>Sponsor Appointed Voting Members (8)</a:t>
            </a:r>
          </a:p>
          <a:p>
            <a:pPr marL="285750" indent="-285750">
              <a:lnSpc>
                <a:spcPct val="120000"/>
              </a:lnSpc>
              <a:buFont typeface="Arial" panose="020B0604020202020204" pitchFamily="34" charset="0"/>
              <a:buChar char="•"/>
            </a:pPr>
            <a:r>
              <a:rPr lang="en-US" sz="1200" spc="-50" dirty="0">
                <a:solidFill>
                  <a:srgbClr val="1F497D"/>
                </a:solidFill>
                <a:cs typeface="Arial"/>
              </a:rPr>
              <a:t>Expert Voting Members (3)</a:t>
            </a:r>
          </a:p>
          <a:p>
            <a:pPr marL="285750" indent="-285750">
              <a:lnSpc>
                <a:spcPct val="120000"/>
              </a:lnSpc>
              <a:buFont typeface="Arial" panose="020B0604020202020204" pitchFamily="34" charset="0"/>
              <a:buChar char="•"/>
            </a:pPr>
            <a:r>
              <a:rPr lang="en-US" sz="1200" spc="-50" dirty="0">
                <a:solidFill>
                  <a:srgbClr val="1F497D"/>
                </a:solidFill>
                <a:cs typeface="Arial"/>
              </a:rPr>
              <a:t>Expert Non-Voting Members (2)</a:t>
            </a:r>
          </a:p>
        </p:txBody>
      </p:sp>
    </p:spTree>
    <p:extLst>
      <p:ext uri="{BB962C8B-B14F-4D97-AF65-F5344CB8AC3E}">
        <p14:creationId xmlns:p14="http://schemas.microsoft.com/office/powerpoint/2010/main" val="3603480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E688555-AA74-4A4D-A464-93D674A6176E}"/>
              </a:ext>
            </a:extLst>
          </p:cNvPr>
          <p:cNvSpPr txBox="1"/>
          <p:nvPr/>
        </p:nvSpPr>
        <p:spPr>
          <a:xfrm>
            <a:off x="188971" y="1776888"/>
            <a:ext cx="3757386" cy="332529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Mr. Chet Ensign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Chief Technical Community Steward at OASIS/ OP Administrator</a:t>
            </a: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Carol Geyer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Open Chief Development Officer</a:t>
            </a: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2" name="Picture 1">
            <a:extLst>
              <a:ext uri="{FF2B5EF4-FFF2-40B4-BE49-F238E27FC236}">
                <a16:creationId xmlns:a16="http://schemas.microsoft.com/office/drawing/2014/main" id="{9C2D73CD-32FE-405E-AAFF-C67B1691BAAA}"/>
              </a:ext>
            </a:extLst>
          </p:cNvPr>
          <p:cNvPicPr>
            <a:picLocks noChangeAspect="1"/>
          </p:cNvPicPr>
          <p:nvPr/>
        </p:nvPicPr>
        <p:blipFill>
          <a:blip r:embed="rId3"/>
          <a:stretch>
            <a:fillRect/>
          </a:stretch>
        </p:blipFill>
        <p:spPr>
          <a:xfrm>
            <a:off x="4239825" y="3890420"/>
            <a:ext cx="1424911" cy="1606634"/>
          </a:xfrm>
          <a:prstGeom prst="rect">
            <a:avLst/>
          </a:prstGeom>
        </p:spPr>
      </p:pic>
      <p:pic>
        <p:nvPicPr>
          <p:cNvPr id="10" name="Picture 9" descr="A person wearing glasses and a tie&#10;&#10;Description automatically generated with medium confidence">
            <a:extLst>
              <a:ext uri="{FF2B5EF4-FFF2-40B4-BE49-F238E27FC236}">
                <a16:creationId xmlns:a16="http://schemas.microsoft.com/office/drawing/2014/main" id="{B517D92D-924F-4551-A15A-C866FA5B18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17954" y="1810031"/>
            <a:ext cx="1424911" cy="1427247"/>
          </a:xfrm>
          <a:prstGeom prst="rect">
            <a:avLst/>
          </a:prstGeom>
        </p:spPr>
      </p:pic>
      <p:sp>
        <p:nvSpPr>
          <p:cNvPr id="9" name="Slide Number Placeholder 4">
            <a:extLst>
              <a:ext uri="{FF2B5EF4-FFF2-40B4-BE49-F238E27FC236}">
                <a16:creationId xmlns:a16="http://schemas.microsoft.com/office/drawing/2014/main" id="{D4A49173-629F-4946-8082-96EFF446F640}"/>
              </a:ext>
            </a:extLst>
          </p:cNvPr>
          <p:cNvSpPr>
            <a:spLocks noGrp="1"/>
          </p:cNvSpPr>
          <p:nvPr>
            <p:ph type="sldNum" sz="quarter" idx="4"/>
          </p:nvPr>
        </p:nvSpPr>
        <p:spPr>
          <a:xfrm>
            <a:off x="4728589" y="6371823"/>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11" name="TextBox 10">
            <a:extLst>
              <a:ext uri="{FF2B5EF4-FFF2-40B4-BE49-F238E27FC236}">
                <a16:creationId xmlns:a16="http://schemas.microsoft.com/office/drawing/2014/main" id="{8B8D1B03-EF09-438F-9429-74C6D4FD62A4}"/>
              </a:ext>
            </a:extLst>
          </p:cNvPr>
          <p:cNvSpPr txBox="1"/>
          <p:nvPr/>
        </p:nvSpPr>
        <p:spPr>
          <a:xfrm>
            <a:off x="5914462" y="1810031"/>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Kelly  Cullinane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OP Administrator</a:t>
            </a: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sp>
        <p:nvSpPr>
          <p:cNvPr id="12" name="TextBox 11">
            <a:extLst>
              <a:ext uri="{FF2B5EF4-FFF2-40B4-BE49-F238E27FC236}">
                <a16:creationId xmlns:a16="http://schemas.microsoft.com/office/drawing/2014/main" id="{2C15B552-1383-48EC-BBCD-FA71038B8F40}"/>
              </a:ext>
            </a:extLst>
          </p:cNvPr>
          <p:cNvSpPr txBox="1"/>
          <p:nvPr/>
        </p:nvSpPr>
        <p:spPr>
          <a:xfrm>
            <a:off x="609600" y="221658"/>
            <a:ext cx="745620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lumMod val="75000"/>
                  </a:srgbClr>
                </a:solidFill>
                <a:effectLst/>
                <a:uLnTx/>
                <a:uFillTx/>
                <a:latin typeface="Arial"/>
                <a:ea typeface="+mn-ea"/>
                <a:cs typeface="+mn-cs"/>
              </a:rPr>
              <a:t>OASIS STAFF/ OP ADMINISTRATORS</a:t>
            </a:r>
          </a:p>
        </p:txBody>
      </p:sp>
      <p:sp>
        <p:nvSpPr>
          <p:cNvPr id="13" name="TextBox 12">
            <a:extLst>
              <a:ext uri="{FF2B5EF4-FFF2-40B4-BE49-F238E27FC236}">
                <a16:creationId xmlns:a16="http://schemas.microsoft.com/office/drawing/2014/main" id="{C9E9C809-D31B-4AE4-898D-E7E5E47CF88F}"/>
              </a:ext>
            </a:extLst>
          </p:cNvPr>
          <p:cNvSpPr txBox="1"/>
          <p:nvPr/>
        </p:nvSpPr>
        <p:spPr>
          <a:xfrm>
            <a:off x="5760670" y="3890420"/>
            <a:ext cx="3757386" cy="1157550"/>
          </a:xfrm>
          <a:prstGeom prst="rect">
            <a:avLst/>
          </a:prstGeom>
          <a:noFill/>
        </p:spPr>
        <p:txBody>
          <a:bodyPr vert="horz" lIns="91440" tIns="45720" rIns="91440" bIns="45720" rtlCol="0">
            <a:no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dirty="0">
              <a:ln>
                <a:noFill/>
              </a:ln>
              <a:solidFill>
                <a:srgbClr val="8B8B8B">
                  <a:lumMod val="50000"/>
                </a:srgbClr>
              </a:solidFill>
              <a:effectLst/>
              <a:uLnTx/>
              <a:uFillTx/>
              <a:latin typeface="Arial"/>
              <a:ea typeface="+mn-ea"/>
              <a:cs typeface="+mn-cs"/>
            </a:endParaRPr>
          </a:p>
          <a:p>
            <a:pPr marL="0" marR="0" lvl="0" indent="-228600" algn="l" defTabSz="914400" rtl="0" eaLnBrk="1" fontAlgn="auto" latinLnBrk="0" hangingPunct="1">
              <a:lnSpc>
                <a:spcPct val="90000"/>
              </a:lnSpc>
              <a:spcBef>
                <a:spcPct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Ms. </a:t>
            </a:r>
            <a:r>
              <a:rPr lang="en-US" b="1" dirty="0">
                <a:solidFill>
                  <a:srgbClr val="8B8B8B">
                    <a:lumMod val="50000"/>
                  </a:srgbClr>
                </a:solidFill>
                <a:latin typeface="Arial"/>
              </a:rPr>
              <a:t>Cathie Mayo </a:t>
            </a:r>
            <a:r>
              <a:rPr kumimoji="0" lang="en-US" sz="1800" b="0" i="0" u="none" strike="noStrike" kern="1200" cap="none" spc="0" normalizeH="0" baseline="0" noProof="0" dirty="0">
                <a:ln>
                  <a:noFill/>
                </a:ln>
                <a:solidFill>
                  <a:srgbClr val="8B8B8B">
                    <a:lumMod val="50000"/>
                  </a:srgbClr>
                </a:solidFill>
                <a:effectLst/>
                <a:uLnTx/>
                <a:uFillTx/>
                <a:latin typeface="Arial"/>
                <a:ea typeface="+mn-ea"/>
                <a:cs typeface="+mn-cs"/>
              </a:rPr>
              <a:t>– OASIS Controller</a:t>
            </a:r>
            <a:endParaRPr kumimoji="0" lang="en-US" sz="1200" b="1" i="0" u="none" strike="noStrike" kern="1200" cap="none" spc="-150" normalizeH="0" baseline="0" noProof="0" dirty="0">
              <a:ln>
                <a:noFill/>
              </a:ln>
              <a:solidFill>
                <a:srgbClr val="8B8B8B">
                  <a:alpha val="60000"/>
                </a:srgbClr>
              </a:solidFill>
              <a:effectLst/>
              <a:uLnTx/>
              <a:uFillTx/>
              <a:latin typeface="Arial"/>
              <a:ea typeface="+mn-ea"/>
              <a:cs typeface="+mn-cs"/>
            </a:endParaRPr>
          </a:p>
        </p:txBody>
      </p:sp>
      <p:pic>
        <p:nvPicPr>
          <p:cNvPr id="8" name="Picture 7" descr="A picture containing outdoor, tree, person&#10;&#10;Description automatically generated">
            <a:extLst>
              <a:ext uri="{FF2B5EF4-FFF2-40B4-BE49-F238E27FC236}">
                <a16:creationId xmlns:a16="http://schemas.microsoft.com/office/drawing/2014/main" id="{F1B08E00-6C69-4C94-BF84-B65CE7DEAE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0740" y="3904458"/>
            <a:ext cx="1668161" cy="1736404"/>
          </a:xfrm>
          <a:prstGeom prst="rect">
            <a:avLst/>
          </a:prstGeom>
        </p:spPr>
      </p:pic>
      <p:pic>
        <p:nvPicPr>
          <p:cNvPr id="5" name="Picture 4" descr="A picture containing person, outdoor&#10;&#10;Description automatically generated">
            <a:extLst>
              <a:ext uri="{FF2B5EF4-FFF2-40B4-BE49-F238E27FC236}">
                <a16:creationId xmlns:a16="http://schemas.microsoft.com/office/drawing/2014/main" id="{3E139045-DCB4-4E33-8076-4028DD7F0C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8056" y="1496300"/>
            <a:ext cx="1236376" cy="1943233"/>
          </a:xfrm>
          <a:prstGeom prst="rect">
            <a:avLst/>
          </a:prstGeom>
        </p:spPr>
      </p:pic>
    </p:spTree>
    <p:extLst>
      <p:ext uri="{BB962C8B-B14F-4D97-AF65-F5344CB8AC3E}">
        <p14:creationId xmlns:p14="http://schemas.microsoft.com/office/powerpoint/2010/main" val="1905428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C13BB0A6-238E-46F1-A7C3-2925B15B6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1188" y="4663339"/>
            <a:ext cx="1361488" cy="927340"/>
          </a:xfrm>
          <a:prstGeom prst="rect">
            <a:avLst/>
          </a:prstGeom>
        </p:spPr>
      </p:pic>
      <p:pic>
        <p:nvPicPr>
          <p:cNvPr id="26" name="Picture 25" descr="Logo&#10;&#10;Description automatically generated with low confidence">
            <a:extLst>
              <a:ext uri="{FF2B5EF4-FFF2-40B4-BE49-F238E27FC236}">
                <a16:creationId xmlns:a16="http://schemas.microsoft.com/office/drawing/2014/main" id="{B1FB84C8-A1F3-4846-BE9A-2E2AFD551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9088" y="5005904"/>
            <a:ext cx="1616484" cy="584775"/>
          </a:xfrm>
          <a:prstGeom prst="rect">
            <a:avLst/>
          </a:prstGeom>
        </p:spPr>
      </p:pic>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473157" y="304215"/>
            <a:ext cx="7355668" cy="107721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Project Governing Board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a:t>
            </a:r>
            <a:r>
              <a:rPr lang="en-US" sz="3200" b="1" dirty="0">
                <a:solidFill>
                  <a:srgbClr val="8B8B8B">
                    <a:lumMod val="50000"/>
                  </a:srgbClr>
                </a:solidFill>
                <a:latin typeface="Arial"/>
              </a:rPr>
              <a:t>Sponsor Appointed</a:t>
            </a: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 Voting Members</a:t>
            </a:r>
          </a:p>
        </p:txBody>
      </p:sp>
      <p:pic>
        <p:nvPicPr>
          <p:cNvPr id="10" name="Picture 9">
            <a:extLst>
              <a:ext uri="{FF2B5EF4-FFF2-40B4-BE49-F238E27FC236}">
                <a16:creationId xmlns:a16="http://schemas.microsoft.com/office/drawing/2014/main" id="{1DA5AB17-AE3F-46B7-A5ED-27981EC9DAF4}"/>
              </a:ext>
            </a:extLst>
          </p:cNvPr>
          <p:cNvPicPr>
            <a:picLocks noChangeAspect="1"/>
          </p:cNvPicPr>
          <p:nvPr/>
        </p:nvPicPr>
        <p:blipFill>
          <a:blip r:embed="rId5"/>
          <a:stretch>
            <a:fillRect/>
          </a:stretch>
        </p:blipFill>
        <p:spPr>
          <a:xfrm>
            <a:off x="552646" y="1789034"/>
            <a:ext cx="1277557" cy="1169551"/>
          </a:xfrm>
          <a:prstGeom prst="rect">
            <a:avLst/>
          </a:prstGeom>
        </p:spPr>
      </p:pic>
      <p:sp>
        <p:nvSpPr>
          <p:cNvPr id="14" name="TextBox 13">
            <a:extLst>
              <a:ext uri="{FF2B5EF4-FFF2-40B4-BE49-F238E27FC236}">
                <a16:creationId xmlns:a16="http://schemas.microsoft.com/office/drawing/2014/main" id="{10A5F37E-8E5C-4B85-B1E7-FA4147CCC21F}"/>
              </a:ext>
            </a:extLst>
          </p:cNvPr>
          <p:cNvSpPr txBox="1"/>
          <p:nvPr/>
        </p:nvSpPr>
        <p:spPr>
          <a:xfrm>
            <a:off x="2066360" y="3273112"/>
            <a:ext cx="1277557" cy="10618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Christina Bapst-Stump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Science and Technology Directorate, US Department of Homeland Security</a:t>
            </a:r>
          </a:p>
        </p:txBody>
      </p:sp>
      <p:sp>
        <p:nvSpPr>
          <p:cNvPr id="15" name="TextBox 14">
            <a:extLst>
              <a:ext uri="{FF2B5EF4-FFF2-40B4-BE49-F238E27FC236}">
                <a16:creationId xmlns:a16="http://schemas.microsoft.com/office/drawing/2014/main" id="{14F10C57-8AEE-4B8C-AC59-F7871EA301C2}"/>
              </a:ext>
            </a:extLst>
          </p:cNvPr>
          <p:cNvSpPr txBox="1"/>
          <p:nvPr/>
        </p:nvSpPr>
        <p:spPr>
          <a:xfrm>
            <a:off x="552645" y="3228153"/>
            <a:ext cx="1277557" cy="13388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Ms. Katherine Escobar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900" b="1" i="0" u="none" strike="noStrike" kern="1200" cap="none" spc="0" normalizeH="0" baseline="0" noProof="0" dirty="0">
                <a:ln>
                  <a:noFill/>
                </a:ln>
                <a:solidFill>
                  <a:srgbClr val="8B8B8B">
                    <a:lumMod val="50000"/>
                  </a:srgbClr>
                </a:solidFill>
                <a:effectLst/>
                <a:uLnTx/>
                <a:uFillTx/>
                <a:latin typeface="Arial"/>
                <a:ea typeface="+mn-ea"/>
                <a:cs typeface="+mn-cs"/>
              </a:rPr>
              <a:t>PGB Chair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900" b="0" i="0" u="none" strike="noStrike" kern="1200" cap="none" spc="0" normalizeH="0" baseline="0" noProof="0" dirty="0">
                <a:ln>
                  <a:noFill/>
                </a:ln>
                <a:solidFill>
                  <a:srgbClr val="8B8B8B">
                    <a:lumMod val="50000"/>
                  </a:srgbClr>
                </a:solidFill>
                <a:effectLst/>
                <a:uLnTx/>
                <a:uFillTx/>
                <a:latin typeface="Arial"/>
                <a:ea typeface="+mn-ea"/>
                <a:cs typeface="+mn-cs"/>
              </a:rPr>
              <a:t>Deputy Division Chief, Data and Standards Division at Joint Staff J6 and NIEM Managing Director</a:t>
            </a:r>
          </a:p>
        </p:txBody>
      </p:sp>
      <p:pic>
        <p:nvPicPr>
          <p:cNvPr id="18" name="Picture 17">
            <a:extLst>
              <a:ext uri="{FF2B5EF4-FFF2-40B4-BE49-F238E27FC236}">
                <a16:creationId xmlns:a16="http://schemas.microsoft.com/office/drawing/2014/main" id="{49F746E6-E56E-46FE-80B8-5A42E7E43D24}"/>
              </a:ext>
            </a:extLst>
          </p:cNvPr>
          <p:cNvPicPr>
            <a:picLocks noChangeAspect="1"/>
          </p:cNvPicPr>
          <p:nvPr/>
        </p:nvPicPr>
        <p:blipFill>
          <a:blip r:embed="rId6"/>
          <a:stretch>
            <a:fillRect/>
          </a:stretch>
        </p:blipFill>
        <p:spPr>
          <a:xfrm>
            <a:off x="2107197" y="4705363"/>
            <a:ext cx="1061829" cy="1061829"/>
          </a:xfrm>
          <a:prstGeom prst="rect">
            <a:avLst/>
          </a:prstGeom>
        </p:spPr>
      </p:pic>
      <p:pic>
        <p:nvPicPr>
          <p:cNvPr id="19" name="Picture 18">
            <a:extLst>
              <a:ext uri="{FF2B5EF4-FFF2-40B4-BE49-F238E27FC236}">
                <a16:creationId xmlns:a16="http://schemas.microsoft.com/office/drawing/2014/main" id="{CB507B3F-4675-4EFE-A3EE-6AB039CE668E}"/>
              </a:ext>
            </a:extLst>
          </p:cNvPr>
          <p:cNvPicPr>
            <a:picLocks noChangeAspect="1"/>
          </p:cNvPicPr>
          <p:nvPr/>
        </p:nvPicPr>
        <p:blipFill>
          <a:blip r:embed="rId7"/>
          <a:stretch>
            <a:fillRect/>
          </a:stretch>
        </p:blipFill>
        <p:spPr>
          <a:xfrm>
            <a:off x="599479" y="4663339"/>
            <a:ext cx="1032960" cy="1169551"/>
          </a:xfrm>
          <a:prstGeom prst="rect">
            <a:avLst/>
          </a:prstGeom>
        </p:spPr>
      </p:pic>
      <p:pic>
        <p:nvPicPr>
          <p:cNvPr id="20" name="Picture 19">
            <a:extLst>
              <a:ext uri="{FF2B5EF4-FFF2-40B4-BE49-F238E27FC236}">
                <a16:creationId xmlns:a16="http://schemas.microsoft.com/office/drawing/2014/main" id="{EEFD9D20-3DFF-42BC-A532-A957B637CA30}"/>
              </a:ext>
            </a:extLst>
          </p:cNvPr>
          <p:cNvPicPr>
            <a:picLocks noChangeAspect="1"/>
          </p:cNvPicPr>
          <p:nvPr/>
        </p:nvPicPr>
        <p:blipFill>
          <a:blip r:embed="rId8"/>
          <a:stretch>
            <a:fillRect/>
          </a:stretch>
        </p:blipFill>
        <p:spPr>
          <a:xfrm>
            <a:off x="3290515" y="4937236"/>
            <a:ext cx="1317454" cy="491802"/>
          </a:xfrm>
          <a:prstGeom prst="rect">
            <a:avLst/>
          </a:prstGeom>
        </p:spPr>
      </p:pic>
      <p:sp>
        <p:nvSpPr>
          <p:cNvPr id="21" name="TextBox 20">
            <a:extLst>
              <a:ext uri="{FF2B5EF4-FFF2-40B4-BE49-F238E27FC236}">
                <a16:creationId xmlns:a16="http://schemas.microsoft.com/office/drawing/2014/main" id="{D17CC975-4B00-4C3D-890A-997EBA867B36}"/>
              </a:ext>
            </a:extLst>
          </p:cNvPr>
          <p:cNvSpPr txBox="1"/>
          <p:nvPr/>
        </p:nvSpPr>
        <p:spPr>
          <a:xfrm>
            <a:off x="3331033" y="3251917"/>
            <a:ext cx="1395280" cy="707886"/>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Gary Egner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Director Business Development, Equivant</a:t>
            </a:r>
          </a:p>
        </p:txBody>
      </p:sp>
      <p:pic>
        <p:nvPicPr>
          <p:cNvPr id="6" name="Picture 5" descr="A person wearing glasses&#10;&#10;Description automatically generated with low confidence">
            <a:extLst>
              <a:ext uri="{FF2B5EF4-FFF2-40B4-BE49-F238E27FC236}">
                <a16:creationId xmlns:a16="http://schemas.microsoft.com/office/drawing/2014/main" id="{345F6169-8170-47F3-9C7F-216F41091A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2103" y="1843367"/>
            <a:ext cx="825487" cy="1238525"/>
          </a:xfrm>
          <a:prstGeom prst="rect">
            <a:avLst/>
          </a:prstGeom>
        </p:spPr>
      </p:pic>
      <p:pic>
        <p:nvPicPr>
          <p:cNvPr id="3" name="Picture 2">
            <a:extLst>
              <a:ext uri="{FF2B5EF4-FFF2-40B4-BE49-F238E27FC236}">
                <a16:creationId xmlns:a16="http://schemas.microsoft.com/office/drawing/2014/main" id="{82DF68B1-BCFE-4A1E-9F0F-A338FD1B5EB9}"/>
              </a:ext>
            </a:extLst>
          </p:cNvPr>
          <p:cNvPicPr>
            <a:picLocks noChangeAspect="1"/>
          </p:cNvPicPr>
          <p:nvPr/>
        </p:nvPicPr>
        <p:blipFill>
          <a:blip r:embed="rId10"/>
          <a:stretch>
            <a:fillRect/>
          </a:stretch>
        </p:blipFill>
        <p:spPr>
          <a:xfrm>
            <a:off x="4554114" y="4705363"/>
            <a:ext cx="1034178" cy="1034178"/>
          </a:xfrm>
          <a:prstGeom prst="rect">
            <a:avLst/>
          </a:prstGeom>
        </p:spPr>
      </p:pic>
      <p:sp>
        <p:nvSpPr>
          <p:cNvPr id="17" name="TextBox 16">
            <a:extLst>
              <a:ext uri="{FF2B5EF4-FFF2-40B4-BE49-F238E27FC236}">
                <a16:creationId xmlns:a16="http://schemas.microsoft.com/office/drawing/2014/main" id="{CE84DB2E-5ED8-4B15-8BAC-089626DA2042}"/>
              </a:ext>
            </a:extLst>
          </p:cNvPr>
          <p:cNvSpPr txBox="1"/>
          <p:nvPr/>
        </p:nvSpPr>
        <p:spPr>
          <a:xfrm>
            <a:off x="5787508" y="3266482"/>
            <a:ext cx="1261817"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Duncan Sparrell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CSO sFractal Consulting</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22" name="Picture 21" descr="A person wearing glasses&#10;&#10;Description automatically generated with low confidence">
            <a:extLst>
              <a:ext uri="{FF2B5EF4-FFF2-40B4-BE49-F238E27FC236}">
                <a16:creationId xmlns:a16="http://schemas.microsoft.com/office/drawing/2014/main" id="{7CAB7BC7-A273-46A1-AD0A-78197D8216D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5814" y="1852204"/>
            <a:ext cx="937935" cy="1252192"/>
          </a:xfrm>
          <a:prstGeom prst="rect">
            <a:avLst/>
          </a:prstGeom>
        </p:spPr>
      </p:pic>
      <p:pic>
        <p:nvPicPr>
          <p:cNvPr id="23" name="Picture 22">
            <a:extLst>
              <a:ext uri="{FF2B5EF4-FFF2-40B4-BE49-F238E27FC236}">
                <a16:creationId xmlns:a16="http://schemas.microsoft.com/office/drawing/2014/main" id="{AB0DCD2C-A51E-42FF-984F-939F853591CE}"/>
              </a:ext>
            </a:extLst>
          </p:cNvPr>
          <p:cNvPicPr>
            <a:picLocks noChangeAspect="1"/>
          </p:cNvPicPr>
          <p:nvPr/>
        </p:nvPicPr>
        <p:blipFill>
          <a:blip r:embed="rId12"/>
          <a:stretch>
            <a:fillRect/>
          </a:stretch>
        </p:blipFill>
        <p:spPr>
          <a:xfrm>
            <a:off x="5724771" y="4861956"/>
            <a:ext cx="1686306" cy="365126"/>
          </a:xfrm>
          <a:prstGeom prst="rect">
            <a:avLst/>
          </a:prstGeom>
        </p:spPr>
      </p:pic>
      <p:pic>
        <p:nvPicPr>
          <p:cNvPr id="2" name="Picture 1">
            <a:extLst>
              <a:ext uri="{FF2B5EF4-FFF2-40B4-BE49-F238E27FC236}">
                <a16:creationId xmlns:a16="http://schemas.microsoft.com/office/drawing/2014/main" id="{FB244EF2-1894-4570-B61F-72FF61F87CBA}"/>
              </a:ext>
            </a:extLst>
          </p:cNvPr>
          <p:cNvPicPr>
            <a:picLocks noChangeAspect="1"/>
          </p:cNvPicPr>
          <p:nvPr/>
        </p:nvPicPr>
        <p:blipFill>
          <a:blip r:embed="rId13"/>
          <a:stretch>
            <a:fillRect/>
          </a:stretch>
        </p:blipFill>
        <p:spPr>
          <a:xfrm>
            <a:off x="2110711" y="1843367"/>
            <a:ext cx="1233206" cy="1192908"/>
          </a:xfrm>
          <a:prstGeom prst="rect">
            <a:avLst/>
          </a:prstGeom>
        </p:spPr>
      </p:pic>
      <p:sp>
        <p:nvSpPr>
          <p:cNvPr id="27" name="TextBox 26">
            <a:extLst>
              <a:ext uri="{FF2B5EF4-FFF2-40B4-BE49-F238E27FC236}">
                <a16:creationId xmlns:a16="http://schemas.microsoft.com/office/drawing/2014/main" id="{A67A48B3-B06D-4771-B16B-E35EE6458FEE}"/>
              </a:ext>
            </a:extLst>
          </p:cNvPr>
          <p:cNvSpPr txBox="1"/>
          <p:nvPr/>
        </p:nvSpPr>
        <p:spPr>
          <a:xfrm>
            <a:off x="7081218" y="3291053"/>
            <a:ext cx="1361488" cy="1015663"/>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Maria Cardiellos</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Executive Director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Integrated Justice Information Systems Institute</a:t>
            </a:r>
          </a:p>
        </p:txBody>
      </p:sp>
      <p:pic>
        <p:nvPicPr>
          <p:cNvPr id="12" name="Picture 11" descr="A picture containing person, clothing, indoor&#10;&#10;Description automatically generated">
            <a:extLst>
              <a:ext uri="{FF2B5EF4-FFF2-40B4-BE49-F238E27FC236}">
                <a16:creationId xmlns:a16="http://schemas.microsoft.com/office/drawing/2014/main" id="{05BC2B98-CC8C-44D2-ADF1-D18CCDDEA86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17687" y="1852204"/>
            <a:ext cx="1225019" cy="1225019"/>
          </a:xfrm>
          <a:prstGeom prst="rect">
            <a:avLst/>
          </a:prstGeom>
        </p:spPr>
      </p:pic>
      <p:sp>
        <p:nvSpPr>
          <p:cNvPr id="24" name="TextBox 23">
            <a:extLst>
              <a:ext uri="{FF2B5EF4-FFF2-40B4-BE49-F238E27FC236}">
                <a16:creationId xmlns:a16="http://schemas.microsoft.com/office/drawing/2014/main" id="{F3EBB02C-F426-49EB-9A49-183CBF01F476}"/>
              </a:ext>
            </a:extLst>
          </p:cNvPr>
          <p:cNvSpPr txBox="1"/>
          <p:nvPr/>
        </p:nvSpPr>
        <p:spPr>
          <a:xfrm>
            <a:off x="8536202" y="3254822"/>
            <a:ext cx="1558430" cy="1477328"/>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Payton Lamb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Data Engineer</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Commonwealth of Virginia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the secretary of Administration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Office of Data Governance and Analytics</a:t>
            </a:r>
          </a:p>
        </p:txBody>
      </p:sp>
      <p:pic>
        <p:nvPicPr>
          <p:cNvPr id="25" name="Picture 24">
            <a:extLst>
              <a:ext uri="{FF2B5EF4-FFF2-40B4-BE49-F238E27FC236}">
                <a16:creationId xmlns:a16="http://schemas.microsoft.com/office/drawing/2014/main" id="{A000FCF3-E000-494D-8F9A-D768E0E00C65}"/>
              </a:ext>
            </a:extLst>
          </p:cNvPr>
          <p:cNvPicPr>
            <a:picLocks noChangeAspect="1"/>
          </p:cNvPicPr>
          <p:nvPr/>
        </p:nvPicPr>
        <p:blipFill>
          <a:blip r:embed="rId15"/>
          <a:stretch>
            <a:fillRect/>
          </a:stretch>
        </p:blipFill>
        <p:spPr>
          <a:xfrm>
            <a:off x="8741805" y="1875665"/>
            <a:ext cx="1225018" cy="1225018"/>
          </a:xfrm>
          <a:prstGeom prst="rect">
            <a:avLst/>
          </a:prstGeom>
        </p:spPr>
      </p:pic>
      <p:pic>
        <p:nvPicPr>
          <p:cNvPr id="11" name="Picture 10">
            <a:extLst>
              <a:ext uri="{FF2B5EF4-FFF2-40B4-BE49-F238E27FC236}">
                <a16:creationId xmlns:a16="http://schemas.microsoft.com/office/drawing/2014/main" id="{597EAB96-9C3C-4171-95CB-ADACE4002D0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296438" y="1875664"/>
            <a:ext cx="1286548" cy="1225017"/>
          </a:xfrm>
          <a:prstGeom prst="rect">
            <a:avLst/>
          </a:prstGeom>
        </p:spPr>
      </p:pic>
      <p:sp>
        <p:nvSpPr>
          <p:cNvPr id="31" name="TextBox 30">
            <a:extLst>
              <a:ext uri="{FF2B5EF4-FFF2-40B4-BE49-F238E27FC236}">
                <a16:creationId xmlns:a16="http://schemas.microsoft.com/office/drawing/2014/main" id="{2EF71C75-C983-4D34-9A1C-9F765EA16753}"/>
              </a:ext>
            </a:extLst>
          </p:cNvPr>
          <p:cNvSpPr txBox="1"/>
          <p:nvPr/>
        </p:nvSpPr>
        <p:spPr>
          <a:xfrm>
            <a:off x="10109553" y="3260548"/>
            <a:ext cx="1854920" cy="400110"/>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Ms. April Mitchell (Acting)</a:t>
            </a:r>
          </a:p>
          <a:p>
            <a:pPr marL="0" marR="0" lvl="0" indent="0" defTabSz="914400" rtl="0" eaLnBrk="1" fontAlgn="auto" latinLnBrk="0" hangingPunct="1">
              <a:lnSpc>
                <a:spcPct val="100000"/>
              </a:lnSpc>
              <a:spcBef>
                <a:spcPct val="0"/>
              </a:spcBef>
              <a:spcAft>
                <a:spcPts val="0"/>
              </a:spcAft>
              <a:buClrTx/>
              <a:buSzTx/>
              <a:buFontTx/>
              <a:buNone/>
              <a:tabLst/>
              <a:defRPr/>
            </a:pPr>
            <a:r>
              <a:rPr lang="en-US" sz="1000" b="0" i="0" dirty="0">
                <a:solidFill>
                  <a:srgbClr val="242424"/>
                </a:solidFill>
                <a:effectLst/>
                <a:latin typeface="Calibri" panose="020F0502020204030204" pitchFamily="34" charset="0"/>
              </a:rPr>
              <a:t>IT Specialist, CJIS/ITMS/ETSU</a:t>
            </a:r>
            <a:endPar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endParaRPr>
          </a:p>
        </p:txBody>
      </p:sp>
      <p:pic>
        <p:nvPicPr>
          <p:cNvPr id="13" name="Picture 12" descr="Logo&#10;&#10;Description automatically generated with medium confidence">
            <a:extLst>
              <a:ext uri="{FF2B5EF4-FFF2-40B4-BE49-F238E27FC236}">
                <a16:creationId xmlns:a16="http://schemas.microsoft.com/office/drawing/2014/main" id="{4A6945BC-73DB-43C9-8738-F27AF7CA3F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507805" y="4627051"/>
            <a:ext cx="1160178" cy="1218452"/>
          </a:xfrm>
          <a:prstGeom prst="rect">
            <a:avLst/>
          </a:prstGeom>
        </p:spPr>
      </p:pic>
      <p:pic>
        <p:nvPicPr>
          <p:cNvPr id="4" name="Picture 3">
            <a:extLst>
              <a:ext uri="{FF2B5EF4-FFF2-40B4-BE49-F238E27FC236}">
                <a16:creationId xmlns:a16="http://schemas.microsoft.com/office/drawing/2014/main" id="{BC7ACA89-8AC2-7E99-B3BE-14664C5D98B5}"/>
              </a:ext>
            </a:extLst>
          </p:cNvPr>
          <p:cNvPicPr>
            <a:picLocks noChangeAspect="1"/>
          </p:cNvPicPr>
          <p:nvPr/>
        </p:nvPicPr>
        <p:blipFill>
          <a:blip r:embed="rId18"/>
          <a:stretch>
            <a:fillRect/>
          </a:stretch>
        </p:blipFill>
        <p:spPr>
          <a:xfrm>
            <a:off x="4762805" y="1875664"/>
            <a:ext cx="825487" cy="1240673"/>
          </a:xfrm>
          <a:prstGeom prst="rect">
            <a:avLst/>
          </a:prstGeom>
        </p:spPr>
      </p:pic>
      <p:sp>
        <p:nvSpPr>
          <p:cNvPr id="7" name="TextBox 6">
            <a:extLst>
              <a:ext uri="{FF2B5EF4-FFF2-40B4-BE49-F238E27FC236}">
                <a16:creationId xmlns:a16="http://schemas.microsoft.com/office/drawing/2014/main" id="{1F7E9F60-1560-5035-99D7-05285C38E978}"/>
              </a:ext>
            </a:extLst>
          </p:cNvPr>
          <p:cNvSpPr txBox="1"/>
          <p:nvPr/>
        </p:nvSpPr>
        <p:spPr>
          <a:xfrm>
            <a:off x="4557948" y="3266482"/>
            <a:ext cx="1277346" cy="861774"/>
          </a:xfrm>
          <a:prstGeom prst="rect">
            <a:avLst/>
          </a:prstGeom>
          <a:noFill/>
        </p:spPr>
        <p:txBody>
          <a:bodyPr wrap="square">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dirty="0">
                <a:ln>
                  <a:noFill/>
                </a:ln>
                <a:solidFill>
                  <a:srgbClr val="8B8B8B">
                    <a:lumMod val="50000"/>
                  </a:srgbClr>
                </a:solidFill>
                <a:effectLst/>
                <a:uLnTx/>
                <a:uFillTx/>
                <a:latin typeface="Arial"/>
                <a:ea typeface="+mn-ea"/>
                <a:cs typeface="+mn-cs"/>
              </a:rPr>
              <a:t>Mr. John Wandelt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a:noFill/>
                </a:ln>
                <a:solidFill>
                  <a:srgbClr val="8B8B8B">
                    <a:lumMod val="50000"/>
                  </a:srgbClr>
                </a:solidFill>
                <a:effectLst/>
                <a:uLnTx/>
                <a:uFillTx/>
                <a:latin typeface="Arial"/>
                <a:ea typeface="+mn-ea"/>
                <a:cs typeface="+mn-cs"/>
              </a:rPr>
              <a:t>Principal Research Scientist, Georgia Tech Research Institute</a:t>
            </a:r>
          </a:p>
        </p:txBody>
      </p:sp>
    </p:spTree>
    <p:extLst>
      <p:ext uri="{BB962C8B-B14F-4D97-AF65-F5344CB8AC3E}">
        <p14:creationId xmlns:p14="http://schemas.microsoft.com/office/powerpoint/2010/main" val="3658400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4E5409C-F6E5-40E4-A968-04F428C4544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9" name="TextBox 8">
            <a:extLst>
              <a:ext uri="{FF2B5EF4-FFF2-40B4-BE49-F238E27FC236}">
                <a16:creationId xmlns:a16="http://schemas.microsoft.com/office/drawing/2014/main" id="{6F276CF7-F421-4B83-9319-C77096E2B67F}"/>
              </a:ext>
            </a:extLst>
          </p:cNvPr>
          <p:cNvSpPr txBox="1"/>
          <p:nvPr/>
        </p:nvSpPr>
        <p:spPr>
          <a:xfrm>
            <a:off x="2675890" y="121052"/>
            <a:ext cx="6729727" cy="8617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EXPERT VOTING MEMBERS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Technical Steering Committees</a:t>
            </a:r>
          </a:p>
        </p:txBody>
      </p:sp>
      <p:grpSp>
        <p:nvGrpSpPr>
          <p:cNvPr id="2" name="Group 1">
            <a:extLst>
              <a:ext uri="{FF2B5EF4-FFF2-40B4-BE49-F238E27FC236}">
                <a16:creationId xmlns:a16="http://schemas.microsoft.com/office/drawing/2014/main" id="{AB76A0C5-7CB6-4D13-957D-18AC518683CE}"/>
              </a:ext>
            </a:extLst>
          </p:cNvPr>
          <p:cNvGrpSpPr/>
          <p:nvPr/>
        </p:nvGrpSpPr>
        <p:grpSpPr>
          <a:xfrm>
            <a:off x="3196050" y="4334939"/>
            <a:ext cx="2954939" cy="2264954"/>
            <a:chOff x="1627240" y="992734"/>
            <a:chExt cx="2954939" cy="2264954"/>
          </a:xfrm>
        </p:grpSpPr>
        <p:pic>
          <p:nvPicPr>
            <p:cNvPr id="24" name="Picture 23">
              <a:extLst>
                <a:ext uri="{FF2B5EF4-FFF2-40B4-BE49-F238E27FC236}">
                  <a16:creationId xmlns:a16="http://schemas.microsoft.com/office/drawing/2014/main" id="{4B12D116-8DE2-48CD-BAC6-AD49EC375E76}"/>
                </a:ext>
              </a:extLst>
            </p:cNvPr>
            <p:cNvPicPr>
              <a:picLocks noChangeAspect="1"/>
            </p:cNvPicPr>
            <p:nvPr/>
          </p:nvPicPr>
          <p:blipFill>
            <a:blip r:embed="rId3"/>
            <a:stretch>
              <a:fillRect/>
            </a:stretch>
          </p:blipFill>
          <p:spPr>
            <a:xfrm>
              <a:off x="1709752" y="992734"/>
              <a:ext cx="1379957" cy="1384395"/>
            </a:xfrm>
            <a:prstGeom prst="rect">
              <a:avLst/>
            </a:prstGeom>
          </p:spPr>
        </p:pic>
        <p:sp>
          <p:nvSpPr>
            <p:cNvPr id="25" name="TextBox 24">
              <a:extLst>
                <a:ext uri="{FF2B5EF4-FFF2-40B4-BE49-F238E27FC236}">
                  <a16:creationId xmlns:a16="http://schemas.microsoft.com/office/drawing/2014/main" id="{4C2D93A3-6002-491A-AAA1-73DDD1931872}"/>
                </a:ext>
              </a:extLst>
            </p:cNvPr>
            <p:cNvSpPr txBox="1"/>
            <p:nvPr/>
          </p:nvSpPr>
          <p:spPr>
            <a:xfrm>
              <a:off x="1627240" y="2549802"/>
              <a:ext cx="2954939"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Kamran Atri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Business Architecture Committee (NBAC) Technical Steering Committee (TSC)</a:t>
              </a:r>
            </a:p>
          </p:txBody>
        </p:sp>
      </p:grpSp>
      <p:pic>
        <p:nvPicPr>
          <p:cNvPr id="26" name="Picture 25">
            <a:extLst>
              <a:ext uri="{FF2B5EF4-FFF2-40B4-BE49-F238E27FC236}">
                <a16:creationId xmlns:a16="http://schemas.microsoft.com/office/drawing/2014/main" id="{0E218E9E-0A83-4B18-9D28-0C17B102128A}"/>
              </a:ext>
            </a:extLst>
          </p:cNvPr>
          <p:cNvPicPr>
            <a:picLocks noChangeAspect="1"/>
          </p:cNvPicPr>
          <p:nvPr/>
        </p:nvPicPr>
        <p:blipFill>
          <a:blip r:embed="rId4"/>
          <a:stretch>
            <a:fillRect/>
          </a:stretch>
        </p:blipFill>
        <p:spPr>
          <a:xfrm>
            <a:off x="5611334" y="997966"/>
            <a:ext cx="1310309" cy="1310309"/>
          </a:xfrm>
          <a:prstGeom prst="rect">
            <a:avLst/>
          </a:prstGeom>
        </p:spPr>
      </p:pic>
      <p:sp>
        <p:nvSpPr>
          <p:cNvPr id="27" name="TextBox 26">
            <a:extLst>
              <a:ext uri="{FF2B5EF4-FFF2-40B4-BE49-F238E27FC236}">
                <a16:creationId xmlns:a16="http://schemas.microsoft.com/office/drawing/2014/main" id="{A35D3C74-FA78-4948-A0A9-583F68A813A7}"/>
              </a:ext>
            </a:extLst>
          </p:cNvPr>
          <p:cNvSpPr txBox="1"/>
          <p:nvPr/>
        </p:nvSpPr>
        <p:spPr>
          <a:xfrm>
            <a:off x="5508666" y="2589597"/>
            <a:ext cx="1741599"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Jim Cabral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Vice President, Court Relations, InfoTrack</a:t>
            </a:r>
          </a:p>
        </p:txBody>
      </p:sp>
      <p:sp>
        <p:nvSpPr>
          <p:cNvPr id="29" name="TextBox 28">
            <a:extLst>
              <a:ext uri="{FF2B5EF4-FFF2-40B4-BE49-F238E27FC236}">
                <a16:creationId xmlns:a16="http://schemas.microsoft.com/office/drawing/2014/main" id="{D4465811-09EB-4B68-A95B-F08F536CDB5A}"/>
              </a:ext>
            </a:extLst>
          </p:cNvPr>
          <p:cNvSpPr txBox="1"/>
          <p:nvPr/>
        </p:nvSpPr>
        <p:spPr>
          <a:xfrm>
            <a:off x="8894073" y="2549801"/>
            <a:ext cx="2348234"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Beth Smalley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Management Office (NMO) Technical Steering Committee (TSC)</a:t>
            </a:r>
          </a:p>
        </p:txBody>
      </p:sp>
      <p:pic>
        <p:nvPicPr>
          <p:cNvPr id="3" name="Picture 2" descr="A person smiling for the camera&#10;&#10;Description automatically generated with medium confidence">
            <a:extLst>
              <a:ext uri="{FF2B5EF4-FFF2-40B4-BE49-F238E27FC236}">
                <a16:creationId xmlns:a16="http://schemas.microsoft.com/office/drawing/2014/main" id="{D4E83155-6E5E-4803-80DF-8F4768242B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4073" y="997966"/>
            <a:ext cx="1023088" cy="1379163"/>
          </a:xfrm>
          <a:prstGeom prst="rect">
            <a:avLst/>
          </a:prstGeom>
        </p:spPr>
      </p:pic>
      <p:sp>
        <p:nvSpPr>
          <p:cNvPr id="11" name="TextBox 10">
            <a:extLst>
              <a:ext uri="{FF2B5EF4-FFF2-40B4-BE49-F238E27FC236}">
                <a16:creationId xmlns:a16="http://schemas.microsoft.com/office/drawing/2014/main" id="{F2FAB19C-3069-4AA9-9751-2A81C47DD0B1}"/>
              </a:ext>
            </a:extLst>
          </p:cNvPr>
          <p:cNvSpPr txBox="1"/>
          <p:nvPr/>
        </p:nvSpPr>
        <p:spPr>
          <a:xfrm>
            <a:off x="2919865" y="3257687"/>
            <a:ext cx="6465859" cy="861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8B8B8B">
                    <a:lumMod val="50000"/>
                  </a:srgbClr>
                </a:solidFill>
                <a:effectLst/>
                <a:uLnTx/>
                <a:uFillTx/>
                <a:latin typeface="Arial"/>
                <a:ea typeface="+mn-ea"/>
                <a:cs typeface="+mn-cs"/>
              </a:rPr>
              <a:t>PGB NON-VOTING MEMBERS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B8B8B">
                    <a:lumMod val="50000"/>
                  </a:srgbClr>
                </a:solidFill>
                <a:effectLst/>
                <a:uLnTx/>
                <a:uFillTx/>
                <a:latin typeface="Arial"/>
                <a:ea typeface="+mn-ea"/>
                <a:cs typeface="+mn-cs"/>
              </a:rPr>
              <a:t>Technical Steering Committees</a:t>
            </a:r>
          </a:p>
        </p:txBody>
      </p:sp>
      <p:pic>
        <p:nvPicPr>
          <p:cNvPr id="13" name="Picture 12">
            <a:extLst>
              <a:ext uri="{FF2B5EF4-FFF2-40B4-BE49-F238E27FC236}">
                <a16:creationId xmlns:a16="http://schemas.microsoft.com/office/drawing/2014/main" id="{6EB2A211-9AFA-4D60-BF09-79E7F52F4FF7}"/>
              </a:ext>
            </a:extLst>
          </p:cNvPr>
          <p:cNvPicPr>
            <a:picLocks noChangeAspect="1"/>
          </p:cNvPicPr>
          <p:nvPr/>
        </p:nvPicPr>
        <p:blipFill>
          <a:blip r:embed="rId6"/>
          <a:stretch>
            <a:fillRect/>
          </a:stretch>
        </p:blipFill>
        <p:spPr>
          <a:xfrm>
            <a:off x="7582891" y="4334939"/>
            <a:ext cx="1267218" cy="1229354"/>
          </a:xfrm>
          <a:prstGeom prst="rect">
            <a:avLst/>
          </a:prstGeom>
        </p:spPr>
      </p:pic>
      <p:grpSp>
        <p:nvGrpSpPr>
          <p:cNvPr id="4" name="Group 3">
            <a:extLst>
              <a:ext uri="{FF2B5EF4-FFF2-40B4-BE49-F238E27FC236}">
                <a16:creationId xmlns:a16="http://schemas.microsoft.com/office/drawing/2014/main" id="{A74C924A-9AFB-45FB-BD9F-4DA06AD33F7E}"/>
              </a:ext>
            </a:extLst>
          </p:cNvPr>
          <p:cNvGrpSpPr/>
          <p:nvPr/>
        </p:nvGrpSpPr>
        <p:grpSpPr>
          <a:xfrm>
            <a:off x="2020261" y="1204856"/>
            <a:ext cx="2769169" cy="2255348"/>
            <a:chOff x="3054115" y="4334939"/>
            <a:chExt cx="2769169" cy="2255348"/>
          </a:xfrm>
        </p:grpSpPr>
        <p:sp>
          <p:nvSpPr>
            <p:cNvPr id="12" name="TextBox 11">
              <a:extLst>
                <a:ext uri="{FF2B5EF4-FFF2-40B4-BE49-F238E27FC236}">
                  <a16:creationId xmlns:a16="http://schemas.microsoft.com/office/drawing/2014/main" id="{10D10854-1AAB-4C57-95CD-271B994FBDA1}"/>
                </a:ext>
              </a:extLst>
            </p:cNvPr>
            <p:cNvSpPr txBox="1"/>
            <p:nvPr/>
          </p:nvSpPr>
          <p:spPr>
            <a:xfrm>
              <a:off x="3054115" y="5728513"/>
              <a:ext cx="276916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Thomas Krul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Business Architecture Committee (NBAC) Technical Steering Committee (TSC)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pic>
          <p:nvPicPr>
            <p:cNvPr id="14" name="Picture 13">
              <a:extLst>
                <a:ext uri="{FF2B5EF4-FFF2-40B4-BE49-F238E27FC236}">
                  <a16:creationId xmlns:a16="http://schemas.microsoft.com/office/drawing/2014/main" id="{5C51E452-9EDF-41FC-8B0E-191584866281}"/>
                </a:ext>
              </a:extLst>
            </p:cNvPr>
            <p:cNvPicPr>
              <a:picLocks noChangeAspect="1"/>
            </p:cNvPicPr>
            <p:nvPr/>
          </p:nvPicPr>
          <p:blipFill>
            <a:blip r:embed="rId7"/>
            <a:stretch>
              <a:fillRect/>
            </a:stretch>
          </p:blipFill>
          <p:spPr>
            <a:xfrm>
              <a:off x="3108304" y="4334939"/>
              <a:ext cx="1412677" cy="1229354"/>
            </a:xfrm>
            <a:prstGeom prst="rect">
              <a:avLst/>
            </a:prstGeom>
          </p:spPr>
        </p:pic>
      </p:grpSp>
      <p:sp>
        <p:nvSpPr>
          <p:cNvPr id="15" name="TextBox 14">
            <a:extLst>
              <a:ext uri="{FF2B5EF4-FFF2-40B4-BE49-F238E27FC236}">
                <a16:creationId xmlns:a16="http://schemas.microsoft.com/office/drawing/2014/main" id="{C4C60E1B-AE46-4D39-B690-DBD556C4A5B5}"/>
              </a:ext>
            </a:extLst>
          </p:cNvPr>
          <p:cNvSpPr txBox="1"/>
          <p:nvPr/>
        </p:nvSpPr>
        <p:spPr>
          <a:xfrm>
            <a:off x="7530536" y="5734376"/>
            <a:ext cx="276916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Dr. Scott Renner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EEECE1">
                    <a:lumMod val="10000"/>
                  </a:srgbClr>
                </a:solidFill>
                <a:effectLst/>
                <a:uLnTx/>
                <a:uFillTx/>
                <a:latin typeface="Arial"/>
                <a:ea typeface="+mn-ea"/>
                <a:cs typeface="+mn-cs"/>
              </a:rPr>
              <a:t>Co-Chair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rPr>
              <a:t>NIEM Technical Architecture Committee (NTAC) Technical Steering Committee (TSC)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EEECE1">
                  <a:lumMod val="10000"/>
                </a:srgbClr>
              </a:solidFill>
              <a:effectLst/>
              <a:uLnTx/>
              <a:uFillTx/>
              <a:latin typeface="Arial"/>
              <a:ea typeface="+mn-ea"/>
              <a:cs typeface="+mn-cs"/>
            </a:endParaRPr>
          </a:p>
        </p:txBody>
      </p:sp>
    </p:spTree>
    <p:extLst>
      <p:ext uri="{BB962C8B-B14F-4D97-AF65-F5344CB8AC3E}">
        <p14:creationId xmlns:p14="http://schemas.microsoft.com/office/powerpoint/2010/main" val="1111808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12EE63-E30E-445E-BBF1-F96D189A70B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sp>
        <p:nvSpPr>
          <p:cNvPr id="2" name="Title 1">
            <a:extLst>
              <a:ext uri="{FF2B5EF4-FFF2-40B4-BE49-F238E27FC236}">
                <a16:creationId xmlns:a16="http://schemas.microsoft.com/office/drawing/2014/main" id="{719F4C45-301B-4381-B0AF-79228D44E3BC}"/>
              </a:ext>
            </a:extLst>
          </p:cNvPr>
          <p:cNvSpPr>
            <a:spLocks noGrp="1"/>
          </p:cNvSpPr>
          <p:nvPr>
            <p:ph type="title"/>
          </p:nvPr>
        </p:nvSpPr>
        <p:spPr/>
        <p:txBody>
          <a:bodyPr>
            <a:normAutofit/>
          </a:bodyPr>
          <a:lstStyle/>
          <a:p>
            <a:r>
              <a:rPr lang="en-US" sz="3200" dirty="0"/>
              <a:t>NIEM Open maintainers As of July 2023</a:t>
            </a:r>
          </a:p>
        </p:txBody>
      </p:sp>
      <p:graphicFrame>
        <p:nvGraphicFramePr>
          <p:cNvPr id="6" name="Table 6">
            <a:extLst>
              <a:ext uri="{FF2B5EF4-FFF2-40B4-BE49-F238E27FC236}">
                <a16:creationId xmlns:a16="http://schemas.microsoft.com/office/drawing/2014/main" id="{BA6910A7-0E0E-412A-98EC-D62C3A82DB5D}"/>
              </a:ext>
            </a:extLst>
          </p:cNvPr>
          <p:cNvGraphicFramePr>
            <a:graphicFrameLocks noGrp="1"/>
          </p:cNvGraphicFramePr>
          <p:nvPr/>
        </p:nvGraphicFramePr>
        <p:xfrm>
          <a:off x="3205213" y="1006973"/>
          <a:ext cx="6044665" cy="2834640"/>
        </p:xfrm>
        <a:graphic>
          <a:graphicData uri="http://schemas.openxmlformats.org/drawingml/2006/table">
            <a:tbl>
              <a:tblPr firstRow="1" bandRow="1">
                <a:tableStyleId>{5C22544A-7EE6-4342-B048-85BDC9FD1C3A}</a:tableStyleId>
              </a:tblPr>
              <a:tblGrid>
                <a:gridCol w="995363">
                  <a:extLst>
                    <a:ext uri="{9D8B030D-6E8A-4147-A177-3AD203B41FA5}">
                      <a16:colId xmlns:a16="http://schemas.microsoft.com/office/drawing/2014/main" val="1360908250"/>
                    </a:ext>
                  </a:extLst>
                </a:gridCol>
                <a:gridCol w="1478329">
                  <a:extLst>
                    <a:ext uri="{9D8B030D-6E8A-4147-A177-3AD203B41FA5}">
                      <a16:colId xmlns:a16="http://schemas.microsoft.com/office/drawing/2014/main" val="2934505652"/>
                    </a:ext>
                  </a:extLst>
                </a:gridCol>
                <a:gridCol w="3570973">
                  <a:extLst>
                    <a:ext uri="{9D8B030D-6E8A-4147-A177-3AD203B41FA5}">
                      <a16:colId xmlns:a16="http://schemas.microsoft.com/office/drawing/2014/main" val="2005230383"/>
                    </a:ext>
                  </a:extLst>
                </a:gridCol>
              </a:tblGrid>
              <a:tr h="370840">
                <a:tc>
                  <a:txBody>
                    <a:bodyPr/>
                    <a:lstStyle/>
                    <a:p>
                      <a:r>
                        <a:rPr lang="en-US" sz="1200" dirty="0"/>
                        <a:t>GitHub Repos</a:t>
                      </a:r>
                    </a:p>
                  </a:txBody>
                  <a:tcPr/>
                </a:tc>
                <a:tc>
                  <a:txBody>
                    <a:bodyPr/>
                    <a:lstStyle/>
                    <a:p>
                      <a:r>
                        <a:rPr lang="en-US" sz="1200" dirty="0"/>
                        <a:t>Primary</a:t>
                      </a:r>
                    </a:p>
                  </a:txBody>
                  <a:tcPr/>
                </a:tc>
                <a:tc>
                  <a:txBody>
                    <a:bodyPr/>
                    <a:lstStyle/>
                    <a:p>
                      <a:r>
                        <a:rPr lang="en-US" sz="1200" dirty="0"/>
                        <a:t>Alternates</a:t>
                      </a:r>
                    </a:p>
                  </a:txBody>
                  <a:tcPr/>
                </a:tc>
                <a:extLst>
                  <a:ext uri="{0D108BD9-81ED-4DB2-BD59-A6C34878D82A}">
                    <a16:rowId xmlns:a16="http://schemas.microsoft.com/office/drawing/2014/main" val="442149485"/>
                  </a:ext>
                </a:extLst>
              </a:tr>
              <a:tr h="370840">
                <a:tc>
                  <a:txBody>
                    <a:bodyPr/>
                    <a:lstStyle/>
                    <a:p>
                      <a:r>
                        <a:rPr lang="en-US" sz="1200" dirty="0">
                          <a:solidFill>
                            <a:schemeClr val="tx1">
                              <a:lumMod val="50000"/>
                            </a:schemeClr>
                          </a:solidFill>
                        </a:rPr>
                        <a:t>NIEM Open</a:t>
                      </a:r>
                    </a:p>
                  </a:txBody>
                  <a:tcPr/>
                </a:tc>
                <a:tc>
                  <a:txBody>
                    <a:bodyPr/>
                    <a:lstStyle/>
                    <a:p>
                      <a:r>
                        <a:rPr lang="en-US" sz="1200" dirty="0">
                          <a:solidFill>
                            <a:schemeClr val="tx1">
                              <a:lumMod val="50000"/>
                            </a:schemeClr>
                          </a:solidFill>
                        </a:rPr>
                        <a:t>Ms. Christina Medlin &amp; </a:t>
                      </a:r>
                    </a:p>
                    <a:p>
                      <a:r>
                        <a:rPr lang="en-US" sz="1200" dirty="0">
                          <a:solidFill>
                            <a:schemeClr val="tx1">
                              <a:lumMod val="50000"/>
                            </a:schemeClr>
                          </a:solidFill>
                        </a:rPr>
                        <a:t>Mr. Aubrey Beach</a:t>
                      </a:r>
                    </a:p>
                  </a:txBody>
                  <a:tcPr/>
                </a:tc>
                <a:tc>
                  <a:txBody>
                    <a:bodyPr/>
                    <a:lstStyle/>
                    <a:p>
                      <a:r>
                        <a:rPr lang="en-US" sz="1200" dirty="0">
                          <a:solidFill>
                            <a:schemeClr val="tx1">
                              <a:lumMod val="50000"/>
                            </a:schemeClr>
                          </a:solidFill>
                        </a:rPr>
                        <a:t>Mr. Tom Carlson, Ms. Shunda Louis</a:t>
                      </a:r>
                    </a:p>
                  </a:txBody>
                  <a:tcPr/>
                </a:tc>
                <a:extLst>
                  <a:ext uri="{0D108BD9-81ED-4DB2-BD59-A6C34878D82A}">
                    <a16:rowId xmlns:a16="http://schemas.microsoft.com/office/drawing/2014/main" val="1075890881"/>
                  </a:ext>
                </a:extLst>
              </a:tr>
              <a:tr h="370840">
                <a:tc>
                  <a:txBody>
                    <a:bodyPr/>
                    <a:lstStyle/>
                    <a:p>
                      <a:r>
                        <a:rPr lang="en-US" sz="1200" dirty="0">
                          <a:solidFill>
                            <a:schemeClr val="tx1">
                              <a:lumMod val="50000"/>
                            </a:schemeClr>
                          </a:solidFill>
                        </a:rPr>
                        <a:t>NBAC TSC</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rPr>
                        <a:t>Ms. Christina Medlin &amp;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rPr>
                        <a:t>Mr. Aubrey Beach</a:t>
                      </a:r>
                    </a:p>
                    <a:p>
                      <a:endParaRPr lang="en-US" sz="1200" dirty="0">
                        <a:solidFill>
                          <a:schemeClr val="tx1">
                            <a:lumMod val="50000"/>
                          </a:schemeClr>
                        </a:solidFill>
                      </a:endParaRPr>
                    </a:p>
                  </a:txBody>
                  <a:tcPr/>
                </a:tc>
                <a:tc>
                  <a:txBody>
                    <a:bodyPr/>
                    <a:lstStyle/>
                    <a:p>
                      <a:r>
                        <a:rPr lang="en-US" sz="1200" dirty="0">
                          <a:solidFill>
                            <a:schemeClr val="tx1">
                              <a:lumMod val="50000"/>
                            </a:schemeClr>
                          </a:solidFill>
                        </a:rPr>
                        <a:t>Mr. Tom Carlson, Ms. Shunda Louis, Mr. Steve Sullivan</a:t>
                      </a:r>
                    </a:p>
                  </a:txBody>
                  <a:tcPr/>
                </a:tc>
                <a:extLst>
                  <a:ext uri="{0D108BD9-81ED-4DB2-BD59-A6C34878D82A}">
                    <a16:rowId xmlns:a16="http://schemas.microsoft.com/office/drawing/2014/main" val="2026023982"/>
                  </a:ext>
                </a:extLst>
              </a:tr>
              <a:tr h="370840">
                <a:tc>
                  <a:txBody>
                    <a:bodyPr/>
                    <a:lstStyle/>
                    <a:p>
                      <a:r>
                        <a:rPr lang="en-US" sz="1200" dirty="0">
                          <a:solidFill>
                            <a:schemeClr val="tx1">
                              <a:lumMod val="50000"/>
                            </a:schemeClr>
                          </a:solidFill>
                        </a:rPr>
                        <a:t>NTAC TSC</a:t>
                      </a:r>
                    </a:p>
                  </a:txBody>
                  <a:tcPr/>
                </a:tc>
                <a:tc>
                  <a:txBody>
                    <a:bodyPr/>
                    <a:lstStyle/>
                    <a:p>
                      <a:r>
                        <a:rPr lang="en-US" sz="1200" dirty="0">
                          <a:solidFill>
                            <a:schemeClr val="tx1">
                              <a:lumMod val="50000"/>
                            </a:schemeClr>
                          </a:solidFill>
                        </a:rPr>
                        <a:t>Mr. Tom Carlson &amp; Christina Medlin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50000"/>
                            </a:schemeClr>
                          </a:solidFill>
                        </a:rPr>
                        <a:t>Mr. Aubrey Beach, Ms. Shunda Louis, Dr. Scott Renner</a:t>
                      </a:r>
                    </a:p>
                  </a:txBody>
                  <a:tcPr/>
                </a:tc>
                <a:extLst>
                  <a:ext uri="{0D108BD9-81ED-4DB2-BD59-A6C34878D82A}">
                    <a16:rowId xmlns:a16="http://schemas.microsoft.com/office/drawing/2014/main" val="889477067"/>
                  </a:ext>
                </a:extLst>
              </a:tr>
              <a:tr h="370840">
                <a:tc>
                  <a:txBody>
                    <a:bodyPr/>
                    <a:lstStyle/>
                    <a:p>
                      <a:r>
                        <a:rPr lang="en-US" sz="1200" dirty="0">
                          <a:solidFill>
                            <a:schemeClr val="tx1">
                              <a:lumMod val="50000"/>
                            </a:schemeClr>
                          </a:solidFill>
                        </a:rPr>
                        <a:t>NMO TSC</a:t>
                      </a:r>
                    </a:p>
                  </a:txBody>
                  <a:tcPr/>
                </a:tc>
                <a:tc>
                  <a:txBody>
                    <a:bodyPr/>
                    <a:lstStyle/>
                    <a:p>
                      <a:r>
                        <a:rPr lang="en-US" sz="1200" dirty="0">
                          <a:solidFill>
                            <a:schemeClr val="tx1">
                              <a:lumMod val="50000"/>
                            </a:schemeClr>
                          </a:solidFill>
                        </a:rPr>
                        <a:t>Mr. Aubrey Beach</a:t>
                      </a:r>
                    </a:p>
                  </a:txBody>
                  <a:tcPr/>
                </a:tc>
                <a:tc>
                  <a:txBody>
                    <a:bodyPr/>
                    <a:lstStyle/>
                    <a:p>
                      <a:r>
                        <a:rPr lang="en-US" sz="1200" dirty="0">
                          <a:solidFill>
                            <a:schemeClr val="tx1">
                              <a:lumMod val="50000"/>
                            </a:schemeClr>
                          </a:solidFill>
                        </a:rPr>
                        <a:t>Ms. Shunda Louis, Mr. Steve Sullivan, </a:t>
                      </a:r>
                      <a:r>
                        <a:rPr lang="en-US" sz="1200" dirty="0">
                          <a:solidFill>
                            <a:schemeClr val="tx1">
                              <a:lumMod val="50000"/>
                            </a:schemeClr>
                          </a:solidFill>
                          <a:highlight>
                            <a:srgbClr val="FFFF00"/>
                          </a:highlight>
                        </a:rPr>
                        <a:t>Mr. Tom Carlson (Training)</a:t>
                      </a:r>
                    </a:p>
                  </a:txBody>
                  <a:tcPr/>
                </a:tc>
                <a:extLst>
                  <a:ext uri="{0D108BD9-81ED-4DB2-BD59-A6C34878D82A}">
                    <a16:rowId xmlns:a16="http://schemas.microsoft.com/office/drawing/2014/main" val="3101331602"/>
                  </a:ext>
                </a:extLst>
              </a:tr>
            </a:tbl>
          </a:graphicData>
        </a:graphic>
      </p:graphicFrame>
      <p:pic>
        <p:nvPicPr>
          <p:cNvPr id="3" name="Picture 2">
            <a:extLst>
              <a:ext uri="{FF2B5EF4-FFF2-40B4-BE49-F238E27FC236}">
                <a16:creationId xmlns:a16="http://schemas.microsoft.com/office/drawing/2014/main" id="{39E26EB0-4CC8-464F-B9E6-E78503AC1123}"/>
              </a:ext>
            </a:extLst>
          </p:cNvPr>
          <p:cNvPicPr>
            <a:picLocks noChangeAspect="1"/>
          </p:cNvPicPr>
          <p:nvPr/>
        </p:nvPicPr>
        <p:blipFill>
          <a:blip r:embed="rId3"/>
          <a:stretch>
            <a:fillRect/>
          </a:stretch>
        </p:blipFill>
        <p:spPr>
          <a:xfrm>
            <a:off x="5823284" y="4145211"/>
            <a:ext cx="1305190" cy="1261683"/>
          </a:xfrm>
          <a:prstGeom prst="rect">
            <a:avLst/>
          </a:prstGeom>
        </p:spPr>
      </p:pic>
      <p:sp>
        <p:nvSpPr>
          <p:cNvPr id="5" name="TextBox 4">
            <a:extLst>
              <a:ext uri="{FF2B5EF4-FFF2-40B4-BE49-F238E27FC236}">
                <a16:creationId xmlns:a16="http://schemas.microsoft.com/office/drawing/2014/main" id="{9802F7E0-1C15-4FCA-A76B-1BC1FCD4065B}"/>
              </a:ext>
            </a:extLst>
          </p:cNvPr>
          <p:cNvSpPr txBox="1"/>
          <p:nvPr/>
        </p:nvSpPr>
        <p:spPr>
          <a:xfrm>
            <a:off x="5573356" y="5590507"/>
            <a:ext cx="180504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Mr. Aubrey Beach</a:t>
            </a:r>
          </a:p>
        </p:txBody>
      </p:sp>
      <p:sp>
        <p:nvSpPr>
          <p:cNvPr id="9" name="TextBox 8">
            <a:extLst>
              <a:ext uri="{FF2B5EF4-FFF2-40B4-BE49-F238E27FC236}">
                <a16:creationId xmlns:a16="http://schemas.microsoft.com/office/drawing/2014/main" id="{C29A62B2-DF62-41D2-B5C5-2482471DA7FD}"/>
              </a:ext>
            </a:extLst>
          </p:cNvPr>
          <p:cNvSpPr txBox="1"/>
          <p:nvPr/>
        </p:nvSpPr>
        <p:spPr>
          <a:xfrm>
            <a:off x="2376967" y="5547375"/>
            <a:ext cx="204254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Ms. Christina Medlin</a:t>
            </a:r>
          </a:p>
        </p:txBody>
      </p:sp>
      <p:pic>
        <p:nvPicPr>
          <p:cNvPr id="11" name="Picture 10" descr="A person with his hand on his chin&#10;&#10;Description automatically generated with low confidence">
            <a:extLst>
              <a:ext uri="{FF2B5EF4-FFF2-40B4-BE49-F238E27FC236}">
                <a16:creationId xmlns:a16="http://schemas.microsoft.com/office/drawing/2014/main" id="{3EF1D5E0-B108-4623-9196-8CDC864C6E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7948" y="4120562"/>
            <a:ext cx="1036320" cy="1386840"/>
          </a:xfrm>
          <a:prstGeom prst="rect">
            <a:avLst/>
          </a:prstGeom>
        </p:spPr>
      </p:pic>
      <p:sp>
        <p:nvSpPr>
          <p:cNvPr id="12" name="TextBox 11">
            <a:extLst>
              <a:ext uri="{FF2B5EF4-FFF2-40B4-BE49-F238E27FC236}">
                <a16:creationId xmlns:a16="http://schemas.microsoft.com/office/drawing/2014/main" id="{6B3DDE08-D7CA-4F76-B053-B740688717C3}"/>
              </a:ext>
            </a:extLst>
          </p:cNvPr>
          <p:cNvSpPr txBox="1"/>
          <p:nvPr/>
        </p:nvSpPr>
        <p:spPr>
          <a:xfrm>
            <a:off x="8726846" y="5673377"/>
            <a:ext cx="167610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Mr. Tom Carlson</a:t>
            </a:r>
          </a:p>
        </p:txBody>
      </p:sp>
      <p:pic>
        <p:nvPicPr>
          <p:cNvPr id="13" name="Picture 12" descr="A person smiling for the camera&#10;&#10;Description automatically generated with medium confidence">
            <a:extLst>
              <a:ext uri="{FF2B5EF4-FFF2-40B4-BE49-F238E27FC236}">
                <a16:creationId xmlns:a16="http://schemas.microsoft.com/office/drawing/2014/main" id="{BD08D0D3-840D-4576-9515-96ECE6A635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2684" y="4202212"/>
            <a:ext cx="1305190" cy="1305190"/>
          </a:xfrm>
          <a:prstGeom prst="rect">
            <a:avLst/>
          </a:prstGeom>
        </p:spPr>
      </p:pic>
    </p:spTree>
    <p:extLst>
      <p:ext uri="{BB962C8B-B14F-4D97-AF65-F5344CB8AC3E}">
        <p14:creationId xmlns:p14="http://schemas.microsoft.com/office/powerpoint/2010/main" val="274993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965A188-3C39-42AA-AADD-6D9C5F718047}"/>
              </a:ext>
            </a:extLst>
          </p:cNvPr>
          <p:cNvSpPr/>
          <p:nvPr/>
        </p:nvSpPr>
        <p:spPr bwMode="auto">
          <a:xfrm>
            <a:off x="6162506" y="1681988"/>
            <a:ext cx="5413090" cy="1819143"/>
          </a:xfrm>
          <a:prstGeom prst="rect">
            <a:avLst/>
          </a:prstGeom>
          <a:solidFill>
            <a:schemeClr val="bg1"/>
          </a:solidFill>
          <a:ln>
            <a:noFill/>
          </a:ln>
          <a:effectLst>
            <a:innerShdw blurRad="371475" dir="13500000">
              <a:schemeClr val="bg1"/>
            </a:innerShdw>
          </a:effectLst>
        </p:spPr>
        <p:style>
          <a:lnRef idx="1">
            <a:schemeClr val="dk1"/>
          </a:lnRef>
          <a:fillRef idx="2">
            <a:schemeClr val="dk1"/>
          </a:fillRef>
          <a:effectRef idx="1">
            <a:schemeClr val="dk1"/>
          </a:effectRef>
          <a:fontRef idx="minor">
            <a:schemeClr val="dk1"/>
          </a:fontRef>
        </p:style>
        <p:txBody>
          <a:bodyPr tIns="91440" rtlCol="0" anchor="t" anchorCtr="0"/>
          <a:lstStyle/>
          <a:p>
            <a:pPr algn="ctr">
              <a:lnSpc>
                <a:spcPct val="120000"/>
              </a:lnSpc>
            </a:pPr>
            <a:endParaRPr lang="en-US" b="1" spc="-50" dirty="0">
              <a:solidFill>
                <a:srgbClr val="1F497D"/>
              </a:solidFill>
              <a:cs typeface="Arial"/>
            </a:endParaRPr>
          </a:p>
        </p:txBody>
      </p:sp>
      <p:sp>
        <p:nvSpPr>
          <p:cNvPr id="2" name="Title 1">
            <a:extLst>
              <a:ext uri="{FF2B5EF4-FFF2-40B4-BE49-F238E27FC236}">
                <a16:creationId xmlns:a16="http://schemas.microsoft.com/office/drawing/2014/main" id="{627E90CF-CD2A-4BE3-BEA0-2E8DAA2B61E7}"/>
              </a:ext>
            </a:extLst>
          </p:cNvPr>
          <p:cNvSpPr>
            <a:spLocks noGrp="1"/>
          </p:cNvSpPr>
          <p:nvPr>
            <p:ph type="title"/>
          </p:nvPr>
        </p:nvSpPr>
        <p:spPr>
          <a:xfrm>
            <a:off x="609600" y="388275"/>
            <a:ext cx="10972800" cy="584775"/>
          </a:xfrm>
        </p:spPr>
        <p:txBody>
          <a:bodyPr>
            <a:normAutofit/>
          </a:bodyPr>
          <a:lstStyle/>
          <a:p>
            <a:r>
              <a:rPr lang="en-US" dirty="0"/>
              <a:t>NMO, NBAC, &amp; NTAC TSC Co-Chairs</a:t>
            </a:r>
          </a:p>
        </p:txBody>
      </p:sp>
      <p:sp>
        <p:nvSpPr>
          <p:cNvPr id="4" name="Slide Number Placeholder 3">
            <a:extLst>
              <a:ext uri="{FF2B5EF4-FFF2-40B4-BE49-F238E27FC236}">
                <a16:creationId xmlns:a16="http://schemas.microsoft.com/office/drawing/2014/main" id="{02022693-26B5-4548-96CB-05AA3EC561BA}"/>
              </a:ext>
            </a:extLst>
          </p:cNvPr>
          <p:cNvSpPr>
            <a:spLocks noGrp="1"/>
          </p:cNvSpPr>
          <p:nvPr>
            <p:ph type="sldNum" sz="quarter" idx="4"/>
          </p:nvPr>
        </p:nvSpPr>
        <p:spPr>
          <a:xfrm>
            <a:off x="4740106" y="6344830"/>
            <a:ext cx="284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E6030FC-FB78-5E4D-92EA-5D9433591EA9}" type="slidenum">
              <a:rPr kumimoji="0" lang="en-US" sz="1200" b="0" i="0" u="none" strike="noStrike" kern="1200" cap="none" spc="0" normalizeH="0" baseline="0" noProof="0" smtClean="0">
                <a:ln>
                  <a:noFill/>
                </a:ln>
                <a:solidFill>
                  <a:srgbClr val="1F497D"/>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1F497D"/>
              </a:solidFill>
              <a:effectLst/>
              <a:uLnTx/>
              <a:uFillTx/>
              <a:latin typeface="Arial"/>
              <a:ea typeface="+mn-ea"/>
              <a:cs typeface="+mn-cs"/>
            </a:endParaRPr>
          </a:p>
        </p:txBody>
      </p:sp>
      <p:graphicFrame>
        <p:nvGraphicFramePr>
          <p:cNvPr id="8" name="Table 8">
            <a:extLst>
              <a:ext uri="{FF2B5EF4-FFF2-40B4-BE49-F238E27FC236}">
                <a16:creationId xmlns:a16="http://schemas.microsoft.com/office/drawing/2014/main" id="{A74C65C2-8ED9-41CF-9E59-9A9FF029203D}"/>
              </a:ext>
            </a:extLst>
          </p:cNvPr>
          <p:cNvGraphicFramePr>
            <a:graphicFrameLocks noGrp="1"/>
          </p:cNvGraphicFramePr>
          <p:nvPr/>
        </p:nvGraphicFramePr>
        <p:xfrm>
          <a:off x="492433" y="1671888"/>
          <a:ext cx="5216893" cy="1483360"/>
        </p:xfrm>
        <a:graphic>
          <a:graphicData uri="http://schemas.openxmlformats.org/drawingml/2006/table">
            <a:tbl>
              <a:tblPr firstRow="1" bandRow="1">
                <a:tableStyleId>{5C22544A-7EE6-4342-B048-85BDC9FD1C3A}</a:tableStyleId>
              </a:tblPr>
              <a:tblGrid>
                <a:gridCol w="1322815">
                  <a:extLst>
                    <a:ext uri="{9D8B030D-6E8A-4147-A177-3AD203B41FA5}">
                      <a16:colId xmlns:a16="http://schemas.microsoft.com/office/drawing/2014/main" val="2810206433"/>
                    </a:ext>
                  </a:extLst>
                </a:gridCol>
                <a:gridCol w="3894078">
                  <a:extLst>
                    <a:ext uri="{9D8B030D-6E8A-4147-A177-3AD203B41FA5}">
                      <a16:colId xmlns:a16="http://schemas.microsoft.com/office/drawing/2014/main" val="831855814"/>
                    </a:ext>
                  </a:extLst>
                </a:gridCol>
              </a:tblGrid>
              <a:tr h="370840">
                <a:tc>
                  <a:txBody>
                    <a:bodyPr/>
                    <a:lstStyle/>
                    <a:p>
                      <a:r>
                        <a:rPr lang="en-US" sz="1400" dirty="0"/>
                        <a:t>TSC</a:t>
                      </a:r>
                    </a:p>
                  </a:txBody>
                  <a:tcPr/>
                </a:tc>
                <a:tc>
                  <a:txBody>
                    <a:bodyPr/>
                    <a:lstStyle/>
                    <a:p>
                      <a:r>
                        <a:rPr lang="en-US" sz="1400" dirty="0"/>
                        <a:t>Approved (TSC CHAIRS)</a:t>
                      </a:r>
                    </a:p>
                  </a:txBody>
                  <a:tcPr/>
                </a:tc>
                <a:extLst>
                  <a:ext uri="{0D108BD9-81ED-4DB2-BD59-A6C34878D82A}">
                    <a16:rowId xmlns:a16="http://schemas.microsoft.com/office/drawing/2014/main" val="242503852"/>
                  </a:ext>
                </a:extLst>
              </a:tr>
              <a:tr h="370840">
                <a:tc>
                  <a:txBody>
                    <a:bodyPr/>
                    <a:lstStyle/>
                    <a:p>
                      <a:r>
                        <a:rPr lang="en-US" sz="1400" dirty="0">
                          <a:solidFill>
                            <a:schemeClr val="bg2">
                              <a:lumMod val="10000"/>
                            </a:schemeClr>
                          </a:solidFill>
                        </a:rPr>
                        <a:t>NMO TSC</a:t>
                      </a:r>
                    </a:p>
                  </a:txBody>
                  <a:tcPr/>
                </a:tc>
                <a:tc>
                  <a:txBody>
                    <a:bodyPr/>
                    <a:lstStyle/>
                    <a:p>
                      <a:r>
                        <a:rPr lang="en-US" sz="1400" dirty="0">
                          <a:solidFill>
                            <a:schemeClr val="bg2">
                              <a:lumMod val="10000"/>
                            </a:schemeClr>
                          </a:solidFill>
                        </a:rPr>
                        <a:t>Ms. Katherine Escobar &amp; Ms. Beth Smalley</a:t>
                      </a:r>
                    </a:p>
                  </a:txBody>
                  <a:tcPr/>
                </a:tc>
                <a:extLst>
                  <a:ext uri="{0D108BD9-81ED-4DB2-BD59-A6C34878D82A}">
                    <a16:rowId xmlns:a16="http://schemas.microsoft.com/office/drawing/2014/main" val="780952653"/>
                  </a:ext>
                </a:extLst>
              </a:tr>
              <a:tr h="370840">
                <a:tc>
                  <a:txBody>
                    <a:bodyPr/>
                    <a:lstStyle/>
                    <a:p>
                      <a:r>
                        <a:rPr lang="en-US" sz="1400" dirty="0">
                          <a:solidFill>
                            <a:schemeClr val="bg2">
                              <a:lumMod val="10000"/>
                            </a:schemeClr>
                          </a:solidFill>
                        </a:rPr>
                        <a:t>NBAC TSC</a:t>
                      </a:r>
                    </a:p>
                  </a:txBody>
                  <a:tcPr/>
                </a:tc>
                <a:tc>
                  <a:txBody>
                    <a:bodyPr/>
                    <a:lstStyle/>
                    <a:p>
                      <a:r>
                        <a:rPr lang="en-US" sz="1400" dirty="0">
                          <a:solidFill>
                            <a:schemeClr val="bg2">
                              <a:lumMod val="10000"/>
                            </a:schemeClr>
                          </a:solidFill>
                        </a:rPr>
                        <a:t>Mr. Kamran Atri &amp; Mr. Thomas Krul</a:t>
                      </a:r>
                    </a:p>
                  </a:txBody>
                  <a:tcPr/>
                </a:tc>
                <a:extLst>
                  <a:ext uri="{0D108BD9-81ED-4DB2-BD59-A6C34878D82A}">
                    <a16:rowId xmlns:a16="http://schemas.microsoft.com/office/drawing/2014/main" val="250328307"/>
                  </a:ext>
                </a:extLst>
              </a:tr>
              <a:tr h="370840">
                <a:tc>
                  <a:txBody>
                    <a:bodyPr/>
                    <a:lstStyle/>
                    <a:p>
                      <a:r>
                        <a:rPr lang="en-US" sz="1400" dirty="0">
                          <a:solidFill>
                            <a:schemeClr val="bg2">
                              <a:lumMod val="10000"/>
                            </a:schemeClr>
                          </a:solidFill>
                        </a:rPr>
                        <a:t>NTAC TSC</a:t>
                      </a:r>
                    </a:p>
                  </a:txBody>
                  <a:tcPr/>
                </a:tc>
                <a:tc>
                  <a:txBody>
                    <a:bodyPr/>
                    <a:lstStyle/>
                    <a:p>
                      <a:r>
                        <a:rPr lang="en-US" sz="1400" dirty="0">
                          <a:solidFill>
                            <a:schemeClr val="bg2">
                              <a:lumMod val="10000"/>
                            </a:schemeClr>
                          </a:solidFill>
                        </a:rPr>
                        <a:t>Dr. Scott Renner &amp; Mr. Jim Cabral</a:t>
                      </a:r>
                    </a:p>
                  </a:txBody>
                  <a:tcPr/>
                </a:tc>
                <a:extLst>
                  <a:ext uri="{0D108BD9-81ED-4DB2-BD59-A6C34878D82A}">
                    <a16:rowId xmlns:a16="http://schemas.microsoft.com/office/drawing/2014/main" val="2147253802"/>
                  </a:ext>
                </a:extLst>
              </a:tr>
            </a:tbl>
          </a:graphicData>
        </a:graphic>
      </p:graphicFrame>
      <p:grpSp>
        <p:nvGrpSpPr>
          <p:cNvPr id="18" name="Group 17">
            <a:extLst>
              <a:ext uri="{FF2B5EF4-FFF2-40B4-BE49-F238E27FC236}">
                <a16:creationId xmlns:a16="http://schemas.microsoft.com/office/drawing/2014/main" id="{80A36846-B43C-CF2B-34A0-499F56AF3DF1}"/>
              </a:ext>
            </a:extLst>
          </p:cNvPr>
          <p:cNvGrpSpPr/>
          <p:nvPr/>
        </p:nvGrpSpPr>
        <p:grpSpPr>
          <a:xfrm>
            <a:off x="6096000" y="3246635"/>
            <a:ext cx="5234839" cy="1257204"/>
            <a:chOff x="6096000" y="3703835"/>
            <a:chExt cx="5234839" cy="1257204"/>
          </a:xfrm>
        </p:grpSpPr>
        <p:pic>
          <p:nvPicPr>
            <p:cNvPr id="7" name="Picture 6">
              <a:extLst>
                <a:ext uri="{FF2B5EF4-FFF2-40B4-BE49-F238E27FC236}">
                  <a16:creationId xmlns:a16="http://schemas.microsoft.com/office/drawing/2014/main" id="{464860D9-7286-4E21-91B4-B0CE9A8A56B7}"/>
                </a:ext>
              </a:extLst>
            </p:cNvPr>
            <p:cNvPicPr>
              <a:picLocks noChangeAspect="1"/>
            </p:cNvPicPr>
            <p:nvPr/>
          </p:nvPicPr>
          <p:blipFill>
            <a:blip r:embed="rId2"/>
            <a:stretch>
              <a:fillRect/>
            </a:stretch>
          </p:blipFill>
          <p:spPr>
            <a:xfrm>
              <a:off x="7356714" y="3703835"/>
              <a:ext cx="1225413" cy="1229354"/>
            </a:xfrm>
            <a:prstGeom prst="rect">
              <a:avLst/>
            </a:prstGeom>
          </p:spPr>
        </p:pic>
        <p:pic>
          <p:nvPicPr>
            <p:cNvPr id="9" name="Picture 8">
              <a:extLst>
                <a:ext uri="{FF2B5EF4-FFF2-40B4-BE49-F238E27FC236}">
                  <a16:creationId xmlns:a16="http://schemas.microsoft.com/office/drawing/2014/main" id="{6DAA02B6-8A9E-4FAE-9FD0-698287F468A3}"/>
                </a:ext>
              </a:extLst>
            </p:cNvPr>
            <p:cNvPicPr>
              <a:picLocks noChangeAspect="1"/>
            </p:cNvPicPr>
            <p:nvPr/>
          </p:nvPicPr>
          <p:blipFill>
            <a:blip r:embed="rId3"/>
            <a:stretch>
              <a:fillRect/>
            </a:stretch>
          </p:blipFill>
          <p:spPr>
            <a:xfrm>
              <a:off x="9990446" y="3731685"/>
              <a:ext cx="1340393" cy="1229354"/>
            </a:xfrm>
            <a:prstGeom prst="rect">
              <a:avLst/>
            </a:prstGeom>
          </p:spPr>
        </p:pic>
        <p:sp>
          <p:nvSpPr>
            <p:cNvPr id="14" name="TextBox 13">
              <a:extLst>
                <a:ext uri="{FF2B5EF4-FFF2-40B4-BE49-F238E27FC236}">
                  <a16:creationId xmlns:a16="http://schemas.microsoft.com/office/drawing/2014/main" id="{200E764C-87F1-4EBA-9B93-DC931BA2A301}"/>
                </a:ext>
              </a:extLst>
            </p:cNvPr>
            <p:cNvSpPr txBox="1"/>
            <p:nvPr/>
          </p:nvSpPr>
          <p:spPr>
            <a:xfrm flipH="1">
              <a:off x="6096000" y="4082673"/>
              <a:ext cx="1134188"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NBAC TSC</a:t>
              </a:r>
            </a:p>
          </p:txBody>
        </p:sp>
      </p:grpSp>
      <p:grpSp>
        <p:nvGrpSpPr>
          <p:cNvPr id="12" name="Group 11">
            <a:extLst>
              <a:ext uri="{FF2B5EF4-FFF2-40B4-BE49-F238E27FC236}">
                <a16:creationId xmlns:a16="http://schemas.microsoft.com/office/drawing/2014/main" id="{8543D2D3-E150-FEA3-4747-4407F1CC2643}"/>
              </a:ext>
            </a:extLst>
          </p:cNvPr>
          <p:cNvGrpSpPr/>
          <p:nvPr/>
        </p:nvGrpSpPr>
        <p:grpSpPr>
          <a:xfrm>
            <a:off x="6162506" y="1771494"/>
            <a:ext cx="5168333" cy="1310309"/>
            <a:chOff x="6218148" y="4951581"/>
            <a:chExt cx="5168333" cy="1310309"/>
          </a:xfrm>
        </p:grpSpPr>
        <p:pic>
          <p:nvPicPr>
            <p:cNvPr id="10" name="Picture 9">
              <a:extLst>
                <a:ext uri="{FF2B5EF4-FFF2-40B4-BE49-F238E27FC236}">
                  <a16:creationId xmlns:a16="http://schemas.microsoft.com/office/drawing/2014/main" id="{466A5F60-3947-4F43-9C9C-3D78150074D5}"/>
                </a:ext>
              </a:extLst>
            </p:cNvPr>
            <p:cNvPicPr>
              <a:picLocks noChangeAspect="1"/>
            </p:cNvPicPr>
            <p:nvPr/>
          </p:nvPicPr>
          <p:blipFill>
            <a:blip r:embed="rId4"/>
            <a:stretch>
              <a:fillRect/>
            </a:stretch>
          </p:blipFill>
          <p:spPr>
            <a:xfrm>
              <a:off x="7379750" y="4951581"/>
              <a:ext cx="1202377" cy="1229354"/>
            </a:xfrm>
            <a:prstGeom prst="rect">
              <a:avLst/>
            </a:prstGeom>
          </p:spPr>
        </p:pic>
        <p:pic>
          <p:nvPicPr>
            <p:cNvPr id="13" name="Picture 12">
              <a:extLst>
                <a:ext uri="{FF2B5EF4-FFF2-40B4-BE49-F238E27FC236}">
                  <a16:creationId xmlns:a16="http://schemas.microsoft.com/office/drawing/2014/main" id="{60F3C4D5-B7C6-4A4D-B81F-ADB2AF3704E9}"/>
                </a:ext>
              </a:extLst>
            </p:cNvPr>
            <p:cNvPicPr>
              <a:picLocks noChangeAspect="1"/>
            </p:cNvPicPr>
            <p:nvPr/>
          </p:nvPicPr>
          <p:blipFill>
            <a:blip r:embed="rId5"/>
            <a:stretch>
              <a:fillRect/>
            </a:stretch>
          </p:blipFill>
          <p:spPr>
            <a:xfrm>
              <a:off x="10076172" y="4951581"/>
              <a:ext cx="1310309" cy="1310309"/>
            </a:xfrm>
            <a:prstGeom prst="rect">
              <a:avLst/>
            </a:prstGeom>
          </p:spPr>
        </p:pic>
        <p:sp>
          <p:nvSpPr>
            <p:cNvPr id="15" name="TextBox 14">
              <a:extLst>
                <a:ext uri="{FF2B5EF4-FFF2-40B4-BE49-F238E27FC236}">
                  <a16:creationId xmlns:a16="http://schemas.microsoft.com/office/drawing/2014/main" id="{F2577330-4790-4ECC-A1D1-5A62913A7E13}"/>
                </a:ext>
              </a:extLst>
            </p:cNvPr>
            <p:cNvSpPr txBox="1"/>
            <p:nvPr/>
          </p:nvSpPr>
          <p:spPr>
            <a:xfrm flipH="1">
              <a:off x="6218148" y="5388093"/>
              <a:ext cx="88989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NTAC TSC</a:t>
              </a:r>
            </a:p>
          </p:txBody>
        </p:sp>
      </p:grpSp>
      <p:grpSp>
        <p:nvGrpSpPr>
          <p:cNvPr id="17" name="Group 16">
            <a:extLst>
              <a:ext uri="{FF2B5EF4-FFF2-40B4-BE49-F238E27FC236}">
                <a16:creationId xmlns:a16="http://schemas.microsoft.com/office/drawing/2014/main" id="{6128C876-2A57-5998-ED28-C82CF403E8FF}"/>
              </a:ext>
            </a:extLst>
          </p:cNvPr>
          <p:cNvGrpSpPr/>
          <p:nvPr/>
        </p:nvGrpSpPr>
        <p:grpSpPr>
          <a:xfrm>
            <a:off x="6344669" y="4503839"/>
            <a:ext cx="4787557" cy="1495368"/>
            <a:chOff x="6334859" y="1671888"/>
            <a:chExt cx="4787557" cy="1495368"/>
          </a:xfrm>
        </p:grpSpPr>
        <p:pic>
          <p:nvPicPr>
            <p:cNvPr id="3" name="Picture 2">
              <a:extLst>
                <a:ext uri="{FF2B5EF4-FFF2-40B4-BE49-F238E27FC236}">
                  <a16:creationId xmlns:a16="http://schemas.microsoft.com/office/drawing/2014/main" id="{279F274B-A152-4955-8629-ED324AA390C8}"/>
                </a:ext>
              </a:extLst>
            </p:cNvPr>
            <p:cNvPicPr>
              <a:picLocks noChangeAspect="1"/>
            </p:cNvPicPr>
            <p:nvPr/>
          </p:nvPicPr>
          <p:blipFill>
            <a:blip r:embed="rId6"/>
            <a:stretch>
              <a:fillRect/>
            </a:stretch>
          </p:blipFill>
          <p:spPr>
            <a:xfrm>
              <a:off x="10367611" y="1671888"/>
              <a:ext cx="754805" cy="1495368"/>
            </a:xfrm>
            <a:prstGeom prst="rect">
              <a:avLst/>
            </a:prstGeom>
          </p:spPr>
        </p:pic>
        <p:pic>
          <p:nvPicPr>
            <p:cNvPr id="6" name="Picture 5">
              <a:extLst>
                <a:ext uri="{FF2B5EF4-FFF2-40B4-BE49-F238E27FC236}">
                  <a16:creationId xmlns:a16="http://schemas.microsoft.com/office/drawing/2014/main" id="{DE8502B9-22E2-4AA7-9283-B1A8FB64A1F2}"/>
                </a:ext>
              </a:extLst>
            </p:cNvPr>
            <p:cNvPicPr>
              <a:picLocks noChangeAspect="1"/>
            </p:cNvPicPr>
            <p:nvPr/>
          </p:nvPicPr>
          <p:blipFill>
            <a:blip r:embed="rId7"/>
            <a:stretch>
              <a:fillRect/>
            </a:stretch>
          </p:blipFill>
          <p:spPr>
            <a:xfrm>
              <a:off x="7379750" y="1937902"/>
              <a:ext cx="1225414" cy="1229354"/>
            </a:xfrm>
            <a:prstGeom prst="rect">
              <a:avLst/>
            </a:prstGeom>
          </p:spPr>
        </p:pic>
        <p:sp>
          <p:nvSpPr>
            <p:cNvPr id="16" name="TextBox 15">
              <a:extLst>
                <a:ext uri="{FF2B5EF4-FFF2-40B4-BE49-F238E27FC236}">
                  <a16:creationId xmlns:a16="http://schemas.microsoft.com/office/drawing/2014/main" id="{57E6E441-353D-4654-9C1B-DF271C33F96F}"/>
                </a:ext>
              </a:extLst>
            </p:cNvPr>
            <p:cNvSpPr txBox="1"/>
            <p:nvPr/>
          </p:nvSpPr>
          <p:spPr>
            <a:xfrm>
              <a:off x="6334859" y="2256263"/>
              <a:ext cx="663964"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NMO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F497D">
                      <a:lumMod val="50000"/>
                    </a:srgbClr>
                  </a:solidFill>
                  <a:effectLst/>
                  <a:uLnTx/>
                  <a:uFillTx/>
                  <a:latin typeface="Arial"/>
                  <a:ea typeface="+mn-ea"/>
                  <a:cs typeface="+mn-cs"/>
                </a:rPr>
                <a:t>TSC</a:t>
              </a:r>
            </a:p>
          </p:txBody>
        </p:sp>
      </p:grpSp>
      <p:sp>
        <p:nvSpPr>
          <p:cNvPr id="11" name="TextBox 10">
            <a:extLst>
              <a:ext uri="{FF2B5EF4-FFF2-40B4-BE49-F238E27FC236}">
                <a16:creationId xmlns:a16="http://schemas.microsoft.com/office/drawing/2014/main" id="{22FB02B2-969E-5D2A-C609-03112A183A5D}"/>
              </a:ext>
            </a:extLst>
          </p:cNvPr>
          <p:cNvSpPr txBox="1"/>
          <p:nvPr/>
        </p:nvSpPr>
        <p:spPr>
          <a:xfrm>
            <a:off x="492432" y="3429000"/>
            <a:ext cx="5216894" cy="2739211"/>
          </a:xfrm>
          <a:prstGeom prst="rect">
            <a:avLst/>
          </a:prstGeom>
          <a:noFill/>
          <a:ln>
            <a:solidFill>
              <a:schemeClr val="bg2">
                <a:lumMod val="10000"/>
              </a:schemeClr>
            </a:solidFill>
          </a:ln>
        </p:spPr>
        <p:txBody>
          <a:bodyPr wrap="square" rtlCol="0">
            <a:spAutoFit/>
          </a:bodyPr>
          <a:lstStyle/>
          <a:p>
            <a:pPr marR="0" lvl="1" algn="l" defTabSz="457200" rtl="0" eaLnBrk="1" fontAlgn="auto" latinLnBrk="0" hangingPunct="1">
              <a:lnSpc>
                <a:spcPct val="100000"/>
              </a:lnSpc>
              <a:spcBef>
                <a:spcPct val="20000"/>
              </a:spcBef>
              <a:spcAft>
                <a:spcPts val="0"/>
              </a:spcAft>
              <a:buClr>
                <a:srgbClr val="1F497D"/>
              </a:buClr>
              <a:buSzTx/>
              <a:tabLst/>
              <a:defRPr/>
            </a:pPr>
            <a:r>
              <a:rPr kumimoji="0" lang="en-US" b="1" i="0" u="sng"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Mailing Lists</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NIEMOpen: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8">
                  <a:extLst>
                    <a:ext uri="{A12FA001-AC4F-418D-AE19-62706E023703}">
                      <ahyp:hlinkClr xmlns:ahyp="http://schemas.microsoft.com/office/drawing/2018/hyperlinkcolor" val="tx"/>
                    </a:ext>
                  </a:extLst>
                </a:hlinkClick>
              </a:rPr>
              <a:t>https://lists.oasis-open-projects.org/g/niemopen</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9">
                  <a:extLst>
                    <a:ext uri="{A12FA001-AC4F-418D-AE19-62706E023703}">
                      <ahyp:hlinkClr xmlns:ahyp="http://schemas.microsoft.com/office/drawing/2018/hyperlinkcolor" val="tx"/>
                    </a:ext>
                  </a:extLst>
                </a:hlinkClick>
              </a:rPr>
              <a:t>https://lists.oasis-open-projects.org/g/niemopen-pgb</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NTAC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0">
                  <a:extLst>
                    <a:ext uri="{A12FA001-AC4F-418D-AE19-62706E023703}">
                      <ahyp:hlinkClr xmlns:ahyp="http://schemas.microsoft.com/office/drawing/2018/hyperlinkcolor" val="tx"/>
                    </a:ext>
                  </a:extLst>
                </a:hlinkClick>
              </a:rPr>
              <a:t>https://lists.oasis-open-projects.org/g/niemopen-ntactsc</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NBAC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1">
                  <a:extLst>
                    <a:ext uri="{A12FA001-AC4F-418D-AE19-62706E023703}">
                      <ahyp:hlinkClr xmlns:ahyp="http://schemas.microsoft.com/office/drawing/2018/hyperlinkcolor" val="tx"/>
                    </a:ext>
                  </a:extLst>
                </a:hlinkClick>
              </a:rPr>
              <a:t>https://lists.oasis-open-projects.org/g/niemopen-nbactsc</a:t>
            </a:r>
            <a:endPar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endParaRPr>
          </a:p>
          <a:p>
            <a:pPr marL="742950" marR="0" lvl="1" indent="-285750" algn="l" defTabSz="457200" rtl="0" eaLnBrk="1" fontAlgn="auto" latinLnBrk="0" hangingPunct="1">
              <a:lnSpc>
                <a:spcPct val="100000"/>
              </a:lnSpc>
              <a:spcBef>
                <a:spcPct val="20000"/>
              </a:spcBef>
              <a:spcAft>
                <a:spcPts val="0"/>
              </a:spcAft>
              <a:buClr>
                <a:srgbClr val="1F497D"/>
              </a:buClr>
              <a:buSzTx/>
              <a:buFont typeface="Arial"/>
              <a:buChar char="–"/>
              <a:tabLst/>
              <a:defRPr/>
            </a:pPr>
            <a:r>
              <a:rPr kumimoji="0" lang="en-US" sz="1400" b="1" i="0" u="none" strike="noStrike" kern="1200" cap="none" spc="0" normalizeH="0" baseline="0" noProof="0" dirty="0">
                <a:ln>
                  <a:noFill/>
                </a:ln>
                <a:solidFill>
                  <a:srgbClr val="8B8B8B">
                    <a:lumMod val="50000"/>
                  </a:srgbClr>
                </a:solidFill>
                <a:effectLst/>
                <a:uLnTx/>
                <a:uFillTx/>
                <a:latin typeface="Calibri" panose="020F0502020204030204" pitchFamily="34" charset="0"/>
                <a:ea typeface="+mn-ea"/>
                <a:cs typeface="+mn-cs"/>
              </a:rPr>
              <a:t>NMO TSC</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rPr>
              <a:t>: </a:t>
            </a:r>
            <a:r>
              <a:rPr kumimoji="0" lang="en-US" sz="1400" b="0" i="0" u="none" strike="noStrike" kern="1200" cap="none" spc="0" normalizeH="0" baseline="0" noProof="0" dirty="0">
                <a:ln>
                  <a:noFill/>
                </a:ln>
                <a:solidFill>
                  <a:srgbClr val="1F497D">
                    <a:lumMod val="60000"/>
                    <a:lumOff val="40000"/>
                  </a:srgbClr>
                </a:solidFill>
                <a:effectLst/>
                <a:uLnTx/>
                <a:uFillTx/>
                <a:latin typeface="Calibri" panose="020F0502020204030204" pitchFamily="34" charset="0"/>
                <a:ea typeface="+mn-ea"/>
                <a:cs typeface="+mn-cs"/>
                <a:hlinkClick r:id="rId12">
                  <a:extLst>
                    <a:ext uri="{A12FA001-AC4F-418D-AE19-62706E023703}">
                      <ahyp:hlinkClr xmlns:ahyp="http://schemas.microsoft.com/office/drawing/2018/hyperlinkcolor" val="tx"/>
                    </a:ext>
                  </a:extLst>
                </a:hlinkClick>
              </a:rPr>
              <a:t>https://lists.oasis-open-projects.org/g/niemopen-nmotsc</a:t>
            </a:r>
            <a:endPar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B8B8B"/>
                </a:solidFill>
                <a:effectLst/>
                <a:uLnTx/>
                <a:uFillTx/>
                <a:latin typeface="Arial"/>
                <a:ea typeface="+mn-ea"/>
                <a:cs typeface="+mn-cs"/>
              </a:rPr>
              <a:t>    </a:t>
            </a:r>
          </a:p>
        </p:txBody>
      </p:sp>
    </p:spTree>
    <p:extLst>
      <p:ext uri="{BB962C8B-B14F-4D97-AF65-F5344CB8AC3E}">
        <p14:creationId xmlns:p14="http://schemas.microsoft.com/office/powerpoint/2010/main" val="2491232464"/>
      </p:ext>
    </p:extLst>
  </p:cSld>
  <p:clrMapOvr>
    <a:masterClrMapping/>
  </p:clrMapOvr>
</p:sld>
</file>

<file path=ppt/theme/theme1.xml><?xml version="1.0" encoding="utf-8"?>
<a:theme xmlns:a="http://schemas.openxmlformats.org/drawingml/2006/main" name="2_Office Theme">
  <a:themeElements>
    <a:clrScheme name="NEIM">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8DDF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Custom 1132">
      <a:dk1>
        <a:srgbClr val="0A2240"/>
      </a:dk1>
      <a:lt1>
        <a:srgbClr val="FFFFFF"/>
      </a:lt1>
      <a:dk2>
        <a:srgbClr val="0A2240"/>
      </a:dk2>
      <a:lt2>
        <a:srgbClr val="F6F9FC"/>
      </a:lt2>
      <a:accent1>
        <a:srgbClr val="80E9FF"/>
      </a:accent1>
      <a:accent2>
        <a:srgbClr val="2248E5"/>
      </a:accent2>
      <a:accent3>
        <a:srgbClr val="0A2240"/>
      </a:accent3>
      <a:accent4>
        <a:srgbClr val="827CFF"/>
      </a:accent4>
      <a:accent5>
        <a:srgbClr val="75E4A2"/>
      </a:accent5>
      <a:accent6>
        <a:srgbClr val="FAE100"/>
      </a:accent6>
      <a:hlink>
        <a:srgbClr val="0563C1"/>
      </a:hlink>
      <a:folHlink>
        <a:srgbClr val="954F72"/>
      </a:folHlink>
    </a:clrScheme>
    <a:fontScheme name="Custom 625">
      <a:majorFont>
        <a:latin typeface="Poppins SemiBold"/>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asis Powerpoint Template 2021" id="{E425525C-727A-4731-9B52-597B6D18A86A}" vid="{07F79401-9C0C-46C4-B2FD-5ED41994AB61}"/>
    </a:ext>
  </a:extLst>
</a:theme>
</file>

<file path=ppt/theme/theme5.xml><?xml version="1.0" encoding="utf-8"?>
<a:theme xmlns:a="http://schemas.openxmlformats.org/drawingml/2006/main" name="3_NIEM_white">
  <a:themeElements>
    <a:clrScheme name="Custom 14">
      <a:dk1>
        <a:srgbClr val="8B8B8B"/>
      </a:dk1>
      <a:lt1>
        <a:sysClr val="window" lastClr="FFFFFF"/>
      </a:lt1>
      <a:dk2>
        <a:srgbClr val="1F497D"/>
      </a:dk2>
      <a:lt2>
        <a:srgbClr val="EEECE1"/>
      </a:lt2>
      <a:accent1>
        <a:srgbClr val="78C5EA"/>
      </a:accent1>
      <a:accent2>
        <a:srgbClr val="C0504D"/>
      </a:accent2>
      <a:accent3>
        <a:srgbClr val="9BBB59"/>
      </a:accent3>
      <a:accent4>
        <a:srgbClr val="8064A2"/>
      </a:accent4>
      <a:accent5>
        <a:srgbClr val="4BACC6"/>
      </a:accent5>
      <a:accent6>
        <a:srgbClr val="F79646"/>
      </a:accent6>
      <a:hlink>
        <a:srgbClr val="0085BB"/>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a:gsLst>
            <a:gs pos="0">
              <a:srgbClr val="9EB3B6">
                <a:alpha val="50000"/>
              </a:srgbClr>
            </a:gs>
            <a:gs pos="100000">
              <a:schemeClr val="bg1"/>
            </a:gs>
          </a:gsLst>
        </a:gradFill>
        <a:ln>
          <a:solidFill>
            <a:schemeClr val="tx1">
              <a:lumMod val="60000"/>
              <a:lumOff val="40000"/>
            </a:schemeClr>
          </a:solidFill>
        </a:ln>
        <a:effectLst>
          <a:innerShdw blurRad="371475" dir="13500000">
            <a:schemeClr val="bg1"/>
          </a:innerShdw>
        </a:effectLst>
      </a:spPr>
      <a:bodyPr tIns="91440" anchor="t" anchorCtr="0"/>
      <a:lstStyle>
        <a:defPPr algn="ctr">
          <a:lnSpc>
            <a:spcPct val="120000"/>
          </a:lnSpc>
          <a:defRPr b="1" spc="-50" dirty="0">
            <a:solidFill>
              <a:srgbClr val="1F497D"/>
            </a:solidFill>
            <a:cs typeface="Arial"/>
          </a:defRPr>
        </a:defPPr>
      </a:lstStyle>
      <a:style>
        <a:lnRef idx="1">
          <a:schemeClr val="dk1"/>
        </a:lnRef>
        <a:fillRef idx="2">
          <a:schemeClr val="dk1"/>
        </a:fillRef>
        <a:effectRef idx="1">
          <a:schemeClr val="dk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3FE027E793D141A4D0D4B43133F0A9" ma:contentTypeVersion="11" ma:contentTypeDescription="Create a new document." ma:contentTypeScope="" ma:versionID="ef0ff03645a81817586e79cdf8acc990">
  <xsd:schema xmlns:xsd="http://www.w3.org/2001/XMLSchema" xmlns:xs="http://www.w3.org/2001/XMLSchema" xmlns:p="http://schemas.microsoft.com/office/2006/metadata/properties" xmlns:ns3="5774b216-7350-4865-8b28-a80b4a7f0bbf" xmlns:ns4="668b5da2-bb96-4ca8-adfe-f026adba9ac0" targetNamespace="http://schemas.microsoft.com/office/2006/metadata/properties" ma:root="true" ma:fieldsID="f7951dfeee9e00cf5aead93b99a4360e" ns3:_="" ns4:_="">
    <xsd:import namespace="5774b216-7350-4865-8b28-a80b4a7f0bbf"/>
    <xsd:import namespace="668b5da2-bb96-4ca8-adfe-f026adba9ac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74b216-7350-4865-8b28-a80b4a7f0b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68b5da2-bb96-4ca8-adfe-f026adba9ac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D6F7FA-A44B-4531-B619-52D10ADDC84A}">
  <ds:schemaRefs>
    <ds:schemaRef ds:uri="http://schemas.microsoft.com/sharepoint/v3/contenttype/forms"/>
  </ds:schemaRefs>
</ds:datastoreItem>
</file>

<file path=customXml/itemProps2.xml><?xml version="1.0" encoding="utf-8"?>
<ds:datastoreItem xmlns:ds="http://schemas.openxmlformats.org/officeDocument/2006/customXml" ds:itemID="{B0DEB80F-82C0-4107-A718-099EC7520D4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74b216-7350-4865-8b28-a80b4a7f0bbf"/>
    <ds:schemaRef ds:uri="668b5da2-bb96-4ca8-adfe-f026adba9a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F3DBC4E-DD94-448E-80FB-F46647EDD91A}">
  <ds:schemaRefs>
    <ds:schemaRef ds:uri="http://purl.org/dc/elements/1.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668b5da2-bb96-4ca8-adfe-f026adba9ac0"/>
    <ds:schemaRef ds:uri="http://purl.org/dc/terms/"/>
    <ds:schemaRef ds:uri="5774b216-7350-4865-8b28-a80b4a7f0bbf"/>
    <ds:schemaRef ds:uri="http://www.w3.org/XML/1998/namespace"/>
    <ds:schemaRef ds:uri="http://purl.org/dc/dcmitype/"/>
  </ds:schemaRefs>
</ds:datastoreItem>
</file>

<file path=docMetadata/LabelInfo.xml><?xml version="1.0" encoding="utf-8"?>
<clbl:labelList xmlns:clbl="http://schemas.microsoft.com/office/2020/mipLabelMetadata">
  <clbl:label id="{d5fe813e-0caa-432a-b2ac-d555aa91bd1c}" enabled="0" method="" siteId="{d5fe813e-0caa-432a-b2ac-d555aa91bd1c}" removed="1"/>
</clbl:labelList>
</file>

<file path=docProps/app.xml><?xml version="1.0" encoding="utf-8"?>
<Properties xmlns="http://schemas.openxmlformats.org/officeDocument/2006/extended-properties" xmlns:vt="http://schemas.openxmlformats.org/officeDocument/2006/docPropsVTypes">
  <TotalTime>12827</TotalTime>
  <Words>5506</Words>
  <Application>Microsoft Office PowerPoint</Application>
  <PresentationFormat>Widescreen</PresentationFormat>
  <Paragraphs>601</Paragraphs>
  <Slides>27</Slides>
  <Notes>16</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27</vt:i4>
      </vt:variant>
    </vt:vector>
  </HeadingPairs>
  <TitlesOfParts>
    <vt:vector size="50" baseType="lpstr">
      <vt:lpstr>Arial</vt:lpstr>
      <vt:lpstr>Bahnschrift</vt:lpstr>
      <vt:lpstr>Calibri</vt:lpstr>
      <vt:lpstr>Calibri Light</vt:lpstr>
      <vt:lpstr>Helvetica LT Std</vt:lpstr>
      <vt:lpstr>Montserrat-Bold</vt:lpstr>
      <vt:lpstr>Open Sans</vt:lpstr>
      <vt:lpstr>Poppins</vt:lpstr>
      <vt:lpstr>Poppins Light</vt:lpstr>
      <vt:lpstr>Poppins SemiBold</vt:lpstr>
      <vt:lpstr>pt sans</vt:lpstr>
      <vt:lpstr>Source Sans Pro Web</vt:lpstr>
      <vt:lpstr>Symbol</vt:lpstr>
      <vt:lpstr>Times New Roman</vt:lpstr>
      <vt:lpstr>Tw Cen MT</vt:lpstr>
      <vt:lpstr>Wingdings</vt:lpstr>
      <vt:lpstr>WordVisi_MSFontService</vt:lpstr>
      <vt:lpstr>2_Office Theme</vt:lpstr>
      <vt:lpstr>1_NIEM_white</vt:lpstr>
      <vt:lpstr>2_NIEM_white</vt:lpstr>
      <vt:lpstr>3_Office Theme</vt:lpstr>
      <vt:lpstr>3_NIEM_white</vt:lpstr>
      <vt:lpstr>Office Theme</vt:lpstr>
      <vt:lpstr>PowerPoint Presentation</vt:lpstr>
      <vt:lpstr>Making the most of our session</vt:lpstr>
      <vt:lpstr>Agenda</vt:lpstr>
      <vt:lpstr>NIEM open project governance</vt:lpstr>
      <vt:lpstr>PowerPoint Presentation</vt:lpstr>
      <vt:lpstr>PowerPoint Presentation</vt:lpstr>
      <vt:lpstr>PowerPoint Presentation</vt:lpstr>
      <vt:lpstr>NIEM Open maintainers As of July 2023</vt:lpstr>
      <vt:lpstr>NMO, NBAC, &amp; NTAC TSC Co-Chairs</vt:lpstr>
      <vt:lpstr>PowerPoint Presentation</vt:lpstr>
      <vt:lpstr>OASIS Lightweight Rules</vt:lpstr>
      <vt:lpstr>Questions</vt:lpstr>
      <vt:lpstr>BREAK</vt:lpstr>
      <vt:lpstr>NBAC TSC Governance</vt:lpstr>
      <vt:lpstr>PowerPoint Presentation</vt:lpstr>
      <vt:lpstr>Contributor License Agreements</vt:lpstr>
      <vt:lpstr>Domain-space sub-committees</vt:lpstr>
      <vt:lpstr>Conservatorship</vt:lpstr>
      <vt:lpstr>Retiring a Domain Space Sub-Committee </vt:lpstr>
      <vt:lpstr>Niem version 6.0 update</vt:lpstr>
      <vt:lpstr>Time Frame Version 6.0</vt:lpstr>
      <vt:lpstr>Specification workflow and timeline</vt:lpstr>
      <vt:lpstr>resources</vt:lpstr>
      <vt:lpstr>Questions</vt:lpstr>
      <vt:lpstr>backups</vt:lpstr>
      <vt:lpstr>COMMUNICATIONS &amp; OUTREACH SUB-COMMITTEE  </vt:lpstr>
      <vt:lpstr>Training Statistics (550+ Attendees since SEP 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 National Information Exchange Model (NIEM)</dc:title>
  <dc:creator>Kish, Jennifer</dc:creator>
  <cp:lastModifiedBy>Sullivan, Stephen M CTR JS J6 (USA)</cp:lastModifiedBy>
  <cp:revision>661</cp:revision>
  <cp:lastPrinted>2023-07-25T13:18:13Z</cp:lastPrinted>
  <dcterms:created xsi:type="dcterms:W3CDTF">2021-02-21T03:42:26Z</dcterms:created>
  <dcterms:modified xsi:type="dcterms:W3CDTF">2023-08-04T15:55:45Z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0x0101008E3FE027E793D141A4D0D4B43133F0A9</vt:lpwstr>
  </property>
</Properties>
</file>